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40"/>
  </p:notesMasterIdLst>
  <p:sldIdLst>
    <p:sldId id="257" r:id="rId5"/>
    <p:sldId id="364" r:id="rId6"/>
    <p:sldId id="444" r:id="rId7"/>
    <p:sldId id="445" r:id="rId8"/>
    <p:sldId id="446" r:id="rId9"/>
    <p:sldId id="452" r:id="rId10"/>
    <p:sldId id="453" r:id="rId11"/>
    <p:sldId id="454" r:id="rId12"/>
    <p:sldId id="430" r:id="rId13"/>
    <p:sldId id="431" r:id="rId14"/>
    <p:sldId id="432" r:id="rId15"/>
    <p:sldId id="478" r:id="rId16"/>
    <p:sldId id="447" r:id="rId17"/>
    <p:sldId id="448" r:id="rId18"/>
    <p:sldId id="491" r:id="rId19"/>
    <p:sldId id="434" r:id="rId20"/>
    <p:sldId id="435" r:id="rId21"/>
    <p:sldId id="451" r:id="rId22"/>
    <p:sldId id="449" r:id="rId23"/>
    <p:sldId id="437" r:id="rId24"/>
    <p:sldId id="438" r:id="rId25"/>
    <p:sldId id="439" r:id="rId26"/>
    <p:sldId id="443" r:id="rId27"/>
    <p:sldId id="440" r:id="rId28"/>
    <p:sldId id="441" r:id="rId29"/>
    <p:sldId id="442" r:id="rId30"/>
    <p:sldId id="450" r:id="rId31"/>
    <p:sldId id="492" r:id="rId32"/>
    <p:sldId id="493" r:id="rId33"/>
    <p:sldId id="494" r:id="rId34"/>
    <p:sldId id="495" r:id="rId35"/>
    <p:sldId id="481" r:id="rId36"/>
    <p:sldId id="482" r:id="rId37"/>
    <p:sldId id="483" r:id="rId38"/>
    <p:sldId id="42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FF"/>
    <a:srgbClr val="66FF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040A6-24DF-415A-BF19-2309B3ACAF0B}" v="2" dt="2022-11-06T10:48:43.630"/>
    <p1510:client id="{C80BCFB8-01BB-4B46-B165-1FE4BAEE81A3}" v="409" dt="2022-11-04T12:44:12.759"/>
    <p1510:client id="{CE5F8310-3041-405E-8C0D-CFA41B5CB250}" v="152" dt="2022-11-05T11:58:37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7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aziz Yagoub Barnawi" userId="S::barnawi@kfupm.edu.sa::fefbf4dc-5313-485e-b60d-222fac81d216" providerId="AD" clId="Web-{E23B0CE4-DEC5-4D25-A4CF-008B15FA7F1E}"/>
    <pc:docChg chg="modSld">
      <pc:chgData name="Abdulaziz Yagoub Barnawi" userId="S::barnawi@kfupm.edu.sa::fefbf4dc-5313-485e-b60d-222fac81d216" providerId="AD" clId="Web-{E23B0CE4-DEC5-4D25-A4CF-008B15FA7F1E}" dt="2022-07-30T20:44:05.586" v="1" actId="1076"/>
      <pc:docMkLst>
        <pc:docMk/>
      </pc:docMkLst>
      <pc:sldChg chg="modSp">
        <pc:chgData name="Abdulaziz Yagoub Barnawi" userId="S::barnawi@kfupm.edu.sa::fefbf4dc-5313-485e-b60d-222fac81d216" providerId="AD" clId="Web-{E23B0CE4-DEC5-4D25-A4CF-008B15FA7F1E}" dt="2022-07-30T20:44:05.586" v="1" actId="1076"/>
        <pc:sldMkLst>
          <pc:docMk/>
          <pc:sldMk cId="3980024578" sldId="443"/>
        </pc:sldMkLst>
        <pc:spChg chg="mod">
          <ac:chgData name="Abdulaziz Yagoub Barnawi" userId="S::barnawi@kfupm.edu.sa::fefbf4dc-5313-485e-b60d-222fac81d216" providerId="AD" clId="Web-{E23B0CE4-DEC5-4D25-A4CF-008B15FA7F1E}" dt="2022-07-30T20:44:05.586" v="1" actId="1076"/>
          <ac:spMkLst>
            <pc:docMk/>
            <pc:sldMk cId="3980024578" sldId="443"/>
            <ac:spMk id="3" creationId="{00000000-0000-0000-0000-000000000000}"/>
          </ac:spMkLst>
        </pc:spChg>
      </pc:sldChg>
    </pc:docChg>
  </pc:docChgLst>
  <pc:docChgLst>
    <pc:chgData name="Abdulaziz Yagoub Barnawi" userId="S::barnawi@kfupm.edu.sa::fefbf4dc-5313-485e-b60d-222fac81d216" providerId="AD" clId="Web-{3CA040A6-24DF-415A-BF19-2309B3ACAF0B}"/>
    <pc:docChg chg="modSld">
      <pc:chgData name="Abdulaziz Yagoub Barnawi" userId="S::barnawi@kfupm.edu.sa::fefbf4dc-5313-485e-b60d-222fac81d216" providerId="AD" clId="Web-{3CA040A6-24DF-415A-BF19-2309B3ACAF0B}" dt="2022-11-06T10:48:43.630" v="1" actId="20577"/>
      <pc:docMkLst>
        <pc:docMk/>
      </pc:docMkLst>
      <pc:sldChg chg="modSp">
        <pc:chgData name="Abdulaziz Yagoub Barnawi" userId="S::barnawi@kfupm.edu.sa::fefbf4dc-5313-485e-b60d-222fac81d216" providerId="AD" clId="Web-{3CA040A6-24DF-415A-BF19-2309B3ACAF0B}" dt="2022-11-06T10:48:43.630" v="1" actId="20577"/>
        <pc:sldMkLst>
          <pc:docMk/>
          <pc:sldMk cId="3067412990" sldId="445"/>
        </pc:sldMkLst>
        <pc:spChg chg="mod">
          <ac:chgData name="Abdulaziz Yagoub Barnawi" userId="S::barnawi@kfupm.edu.sa::fefbf4dc-5313-485e-b60d-222fac81d216" providerId="AD" clId="Web-{3CA040A6-24DF-415A-BF19-2309B3ACAF0B}" dt="2022-11-06T10:48:43.630" v="1" actId="20577"/>
          <ac:spMkLst>
            <pc:docMk/>
            <pc:sldMk cId="3067412990" sldId="445"/>
            <ac:spMk id="15" creationId="{6E4A6640-B138-121B-CB99-E33382327ACD}"/>
          </ac:spMkLst>
        </pc:spChg>
      </pc:sldChg>
    </pc:docChg>
  </pc:docChgLst>
  <pc:docChgLst>
    <pc:chgData name="Akram Fadhl N. Ahmed" userId="8ae2a0c5-ac6c-4591-a82d-fc279ce0d00b" providerId="ADAL" clId="{CE5F8310-3041-405E-8C0D-CFA41B5CB250}"/>
    <pc:docChg chg="undo redo custSel addSld modSld sldOrd">
      <pc:chgData name="Akram Fadhl N. Ahmed" userId="8ae2a0c5-ac6c-4591-a82d-fc279ce0d00b" providerId="ADAL" clId="{CE5F8310-3041-405E-8C0D-CFA41B5CB250}" dt="2022-11-05T12:05:23.710" v="1422" actId="14100"/>
      <pc:docMkLst>
        <pc:docMk/>
      </pc:docMkLst>
      <pc:sldChg chg="addSp delSp modSp">
        <pc:chgData name="Akram Fadhl N. Ahmed" userId="8ae2a0c5-ac6c-4591-a82d-fc279ce0d00b" providerId="ADAL" clId="{CE5F8310-3041-405E-8C0D-CFA41B5CB250}" dt="2022-11-05T11:57:06.869" v="1406"/>
        <pc:sldMkLst>
          <pc:docMk/>
          <pc:sldMk cId="2615577231" sldId="430"/>
        </pc:sldMkLst>
        <pc:spChg chg="add mod">
          <ac:chgData name="Akram Fadhl N. Ahmed" userId="8ae2a0c5-ac6c-4591-a82d-fc279ce0d00b" providerId="ADAL" clId="{CE5F8310-3041-405E-8C0D-CFA41B5CB250}" dt="2022-11-05T11:42:38.323" v="1349"/>
          <ac:spMkLst>
            <pc:docMk/>
            <pc:sldMk cId="2615577231" sldId="430"/>
            <ac:spMk id="4" creationId="{5F0600E5-BA37-9C07-317C-B7F6F08059EE}"/>
          </ac:spMkLst>
        </pc:spChg>
        <pc:spChg chg="add del mod">
          <ac:chgData name="Akram Fadhl N. Ahmed" userId="8ae2a0c5-ac6c-4591-a82d-fc279ce0d00b" providerId="ADAL" clId="{CE5F8310-3041-405E-8C0D-CFA41B5CB250}" dt="2022-11-05T11:57:06.869" v="1406"/>
          <ac:spMkLst>
            <pc:docMk/>
            <pc:sldMk cId="2615577231" sldId="430"/>
            <ac:spMk id="5" creationId="{753AE103-227C-DCFA-CC6B-2D868872DF03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6.647" v="1405"/>
        <pc:sldMkLst>
          <pc:docMk/>
          <pc:sldMk cId="543797610" sldId="431"/>
        </pc:sldMkLst>
        <pc:spChg chg="add mod">
          <ac:chgData name="Akram Fadhl N. Ahmed" userId="8ae2a0c5-ac6c-4591-a82d-fc279ce0d00b" providerId="ADAL" clId="{CE5F8310-3041-405E-8C0D-CFA41B5CB250}" dt="2022-11-05T11:42:39.399" v="1350"/>
          <ac:spMkLst>
            <pc:docMk/>
            <pc:sldMk cId="543797610" sldId="431"/>
            <ac:spMk id="4" creationId="{ED3438BE-DF8C-255A-89FA-23F642341210}"/>
          </ac:spMkLst>
        </pc:spChg>
        <pc:spChg chg="add del mod">
          <ac:chgData name="Akram Fadhl N. Ahmed" userId="8ae2a0c5-ac6c-4591-a82d-fc279ce0d00b" providerId="ADAL" clId="{CE5F8310-3041-405E-8C0D-CFA41B5CB250}" dt="2022-11-05T11:57:06.647" v="1405"/>
          <ac:spMkLst>
            <pc:docMk/>
            <pc:sldMk cId="543797610" sldId="431"/>
            <ac:spMk id="7" creationId="{A62A2E4D-ACA6-5804-E715-8F6956FEA7D7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6.473" v="1404"/>
        <pc:sldMkLst>
          <pc:docMk/>
          <pc:sldMk cId="2990270550" sldId="432"/>
        </pc:sldMkLst>
        <pc:spChg chg="add mod">
          <ac:chgData name="Akram Fadhl N. Ahmed" userId="8ae2a0c5-ac6c-4591-a82d-fc279ce0d00b" providerId="ADAL" clId="{CE5F8310-3041-405E-8C0D-CFA41B5CB250}" dt="2022-11-05T11:42:40.312" v="1351"/>
          <ac:spMkLst>
            <pc:docMk/>
            <pc:sldMk cId="2990270550" sldId="432"/>
            <ac:spMk id="9" creationId="{99D4F837-EFA6-8A34-EA36-F71E8D8E2C3D}"/>
          </ac:spMkLst>
        </pc:spChg>
        <pc:spChg chg="add del mod">
          <ac:chgData name="Akram Fadhl N. Ahmed" userId="8ae2a0c5-ac6c-4591-a82d-fc279ce0d00b" providerId="ADAL" clId="{CE5F8310-3041-405E-8C0D-CFA41B5CB250}" dt="2022-11-05T11:57:06.473" v="1404"/>
          <ac:spMkLst>
            <pc:docMk/>
            <pc:sldMk cId="2990270550" sldId="432"/>
            <ac:spMk id="10" creationId="{03C6ECB5-D21B-748B-8E72-5189FFC0954F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5.585" v="1399"/>
        <pc:sldMkLst>
          <pc:docMk/>
          <pc:sldMk cId="2884457703" sldId="434"/>
        </pc:sldMkLst>
        <pc:spChg chg="add mod">
          <ac:chgData name="Akram Fadhl N. Ahmed" userId="8ae2a0c5-ac6c-4591-a82d-fc279ce0d00b" providerId="ADAL" clId="{CE5F8310-3041-405E-8C0D-CFA41B5CB250}" dt="2022-11-05T11:42:44.807" v="1356"/>
          <ac:spMkLst>
            <pc:docMk/>
            <pc:sldMk cId="2884457703" sldId="434"/>
            <ac:spMk id="3" creationId="{CEE9BC62-F9AE-320F-47F9-86D045B2A381}"/>
          </ac:spMkLst>
        </pc:spChg>
        <pc:spChg chg="add del mod">
          <ac:chgData name="Akram Fadhl N. Ahmed" userId="8ae2a0c5-ac6c-4591-a82d-fc279ce0d00b" providerId="ADAL" clId="{CE5F8310-3041-405E-8C0D-CFA41B5CB250}" dt="2022-11-05T11:57:05.585" v="1399"/>
          <ac:spMkLst>
            <pc:docMk/>
            <pc:sldMk cId="2884457703" sldId="434"/>
            <ac:spMk id="5" creationId="{67AC8919-83BA-41E7-FFAE-5864EDFFC63D}"/>
          </ac:spMkLst>
        </pc:spChg>
      </pc:sldChg>
      <pc:sldChg chg="addSp delSp modSp mod">
        <pc:chgData name="Akram Fadhl N. Ahmed" userId="8ae2a0c5-ac6c-4591-a82d-fc279ce0d00b" providerId="ADAL" clId="{CE5F8310-3041-405E-8C0D-CFA41B5CB250}" dt="2022-11-05T11:57:05.426" v="1398"/>
        <pc:sldMkLst>
          <pc:docMk/>
          <pc:sldMk cId="3884734634" sldId="435"/>
        </pc:sldMkLst>
        <pc:spChg chg="mod">
          <ac:chgData name="Akram Fadhl N. Ahmed" userId="8ae2a0c5-ac6c-4591-a82d-fc279ce0d00b" providerId="ADAL" clId="{CE5F8310-3041-405E-8C0D-CFA41B5CB250}" dt="2022-11-05T11:35:15.113" v="1285" actId="14100"/>
          <ac:spMkLst>
            <pc:docMk/>
            <pc:sldMk cId="3884734634" sldId="435"/>
            <ac:spMk id="3" creationId="{00000000-0000-0000-0000-000000000000}"/>
          </ac:spMkLst>
        </pc:spChg>
        <pc:spChg chg="mod">
          <ac:chgData name="Akram Fadhl N. Ahmed" userId="8ae2a0c5-ac6c-4591-a82d-fc279ce0d00b" providerId="ADAL" clId="{CE5F8310-3041-405E-8C0D-CFA41B5CB250}" dt="2022-11-05T11:38:23.069" v="1293" actId="1076"/>
          <ac:spMkLst>
            <pc:docMk/>
            <pc:sldMk cId="3884734634" sldId="435"/>
            <ac:spMk id="4" creationId="{A6BC44DB-9F33-C2F1-AD31-7A476C626169}"/>
          </ac:spMkLst>
        </pc:spChg>
        <pc:spChg chg="mod">
          <ac:chgData name="Akram Fadhl N. Ahmed" userId="8ae2a0c5-ac6c-4591-a82d-fc279ce0d00b" providerId="ADAL" clId="{CE5F8310-3041-405E-8C0D-CFA41B5CB250}" dt="2022-11-05T11:34:48.153" v="1283" actId="1076"/>
          <ac:spMkLst>
            <pc:docMk/>
            <pc:sldMk cId="3884734634" sldId="435"/>
            <ac:spMk id="6" creationId="{140CF541-1202-FC93-3D49-F786D4BC9931}"/>
          </ac:spMkLst>
        </pc:spChg>
        <pc:spChg chg="add mod">
          <ac:chgData name="Akram Fadhl N. Ahmed" userId="8ae2a0c5-ac6c-4591-a82d-fc279ce0d00b" providerId="ADAL" clId="{CE5F8310-3041-405E-8C0D-CFA41B5CB250}" dt="2022-11-05T11:42:46.088" v="1357"/>
          <ac:spMkLst>
            <pc:docMk/>
            <pc:sldMk cId="3884734634" sldId="435"/>
            <ac:spMk id="7" creationId="{AA7F33DB-58B9-17FB-8FEF-8385285EE2BD}"/>
          </ac:spMkLst>
        </pc:spChg>
        <pc:spChg chg="add del mod">
          <ac:chgData name="Akram Fadhl N. Ahmed" userId="8ae2a0c5-ac6c-4591-a82d-fc279ce0d00b" providerId="ADAL" clId="{CE5F8310-3041-405E-8C0D-CFA41B5CB250}" dt="2022-11-05T11:57:05.426" v="1398"/>
          <ac:spMkLst>
            <pc:docMk/>
            <pc:sldMk cId="3884734634" sldId="435"/>
            <ac:spMk id="8" creationId="{FE80288B-A8AE-4A70-561C-9FAF5C8ED64A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8.688" v="1373"/>
        <pc:sldMkLst>
          <pc:docMk/>
          <pc:sldMk cId="1118779518" sldId="437"/>
        </pc:sldMkLst>
        <pc:spChg chg="add mod">
          <ac:chgData name="Akram Fadhl N. Ahmed" userId="8ae2a0c5-ac6c-4591-a82d-fc279ce0d00b" providerId="ADAL" clId="{CE5F8310-3041-405E-8C0D-CFA41B5CB250}" dt="2022-11-05T11:42:50.478" v="1360"/>
          <ac:spMkLst>
            <pc:docMk/>
            <pc:sldMk cId="1118779518" sldId="437"/>
            <ac:spMk id="4" creationId="{90755875-2945-5731-4B4B-B4A1CCA07B58}"/>
          </ac:spMkLst>
        </pc:spChg>
        <pc:spChg chg="add mod">
          <ac:chgData name="Akram Fadhl N. Ahmed" userId="8ae2a0c5-ac6c-4591-a82d-fc279ce0d00b" providerId="ADAL" clId="{CE5F8310-3041-405E-8C0D-CFA41B5CB250}" dt="2022-11-05T11:43:08.688" v="1373"/>
          <ac:spMkLst>
            <pc:docMk/>
            <pc:sldMk cId="1118779518" sldId="437"/>
            <ac:spMk id="5" creationId="{59566AC1-69B0-28DF-651E-FE8B7ABD86FE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7.838" v="1372"/>
        <pc:sldMkLst>
          <pc:docMk/>
          <pc:sldMk cId="3850241891" sldId="438"/>
        </pc:sldMkLst>
        <pc:spChg chg="add mod">
          <ac:chgData name="Akram Fadhl N. Ahmed" userId="8ae2a0c5-ac6c-4591-a82d-fc279ce0d00b" providerId="ADAL" clId="{CE5F8310-3041-405E-8C0D-CFA41B5CB250}" dt="2022-11-05T11:42:51.676" v="1361"/>
          <ac:spMkLst>
            <pc:docMk/>
            <pc:sldMk cId="3850241891" sldId="438"/>
            <ac:spMk id="7" creationId="{FDFE1004-AFF3-99EB-8357-4DC525B77755}"/>
          </ac:spMkLst>
        </pc:spChg>
        <pc:spChg chg="add mod">
          <ac:chgData name="Akram Fadhl N. Ahmed" userId="8ae2a0c5-ac6c-4591-a82d-fc279ce0d00b" providerId="ADAL" clId="{CE5F8310-3041-405E-8C0D-CFA41B5CB250}" dt="2022-11-05T11:43:07.838" v="1372"/>
          <ac:spMkLst>
            <pc:docMk/>
            <pc:sldMk cId="3850241891" sldId="438"/>
            <ac:spMk id="8" creationId="{CB1F82F2-BA43-976E-E606-68FC5860268C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6.999" v="1371"/>
        <pc:sldMkLst>
          <pc:docMk/>
          <pc:sldMk cId="2814776373" sldId="439"/>
        </pc:sldMkLst>
        <pc:spChg chg="add mod">
          <ac:chgData name="Akram Fadhl N. Ahmed" userId="8ae2a0c5-ac6c-4591-a82d-fc279ce0d00b" providerId="ADAL" clId="{CE5F8310-3041-405E-8C0D-CFA41B5CB250}" dt="2022-11-05T11:42:52.612" v="1362"/>
          <ac:spMkLst>
            <pc:docMk/>
            <pc:sldMk cId="2814776373" sldId="439"/>
            <ac:spMk id="5" creationId="{15C84808-698B-EEDA-5346-03E8E8C36ACA}"/>
          </ac:spMkLst>
        </pc:spChg>
        <pc:spChg chg="add mod">
          <ac:chgData name="Akram Fadhl N. Ahmed" userId="8ae2a0c5-ac6c-4591-a82d-fc279ce0d00b" providerId="ADAL" clId="{CE5F8310-3041-405E-8C0D-CFA41B5CB250}" dt="2022-11-05T11:43:06.999" v="1371"/>
          <ac:spMkLst>
            <pc:docMk/>
            <pc:sldMk cId="2814776373" sldId="439"/>
            <ac:spMk id="7" creationId="{8AA6A2C4-DC3C-2BEE-F6B3-CBC395353F80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5.288" v="1369"/>
        <pc:sldMkLst>
          <pc:docMk/>
          <pc:sldMk cId="3229233421" sldId="440"/>
        </pc:sldMkLst>
        <pc:spChg chg="add mod">
          <ac:chgData name="Akram Fadhl N. Ahmed" userId="8ae2a0c5-ac6c-4591-a82d-fc279ce0d00b" providerId="ADAL" clId="{CE5F8310-3041-405E-8C0D-CFA41B5CB250}" dt="2022-11-05T11:42:54.405" v="1364"/>
          <ac:spMkLst>
            <pc:docMk/>
            <pc:sldMk cId="3229233421" sldId="440"/>
            <ac:spMk id="9" creationId="{AFB85240-EDD4-D8CB-AC80-19C1E94C9D4E}"/>
          </ac:spMkLst>
        </pc:spChg>
        <pc:spChg chg="add mod">
          <ac:chgData name="Akram Fadhl N. Ahmed" userId="8ae2a0c5-ac6c-4591-a82d-fc279ce0d00b" providerId="ADAL" clId="{CE5F8310-3041-405E-8C0D-CFA41B5CB250}" dt="2022-11-05T11:43:05.288" v="1369"/>
          <ac:spMkLst>
            <pc:docMk/>
            <pc:sldMk cId="3229233421" sldId="440"/>
            <ac:spMk id="10" creationId="{7B45B57E-ECBF-BBB2-FA22-129493B69C69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4.412" v="1368"/>
        <pc:sldMkLst>
          <pc:docMk/>
          <pc:sldMk cId="982441746" sldId="441"/>
        </pc:sldMkLst>
        <pc:spChg chg="add mod">
          <ac:chgData name="Akram Fadhl N. Ahmed" userId="8ae2a0c5-ac6c-4591-a82d-fc279ce0d00b" providerId="ADAL" clId="{CE5F8310-3041-405E-8C0D-CFA41B5CB250}" dt="2022-11-05T11:42:55.381" v="1365"/>
          <ac:spMkLst>
            <pc:docMk/>
            <pc:sldMk cId="982441746" sldId="441"/>
            <ac:spMk id="3" creationId="{68038F38-A6EE-4710-52B7-3D736B06F280}"/>
          </ac:spMkLst>
        </pc:spChg>
        <pc:spChg chg="add mod">
          <ac:chgData name="Akram Fadhl N. Ahmed" userId="8ae2a0c5-ac6c-4591-a82d-fc279ce0d00b" providerId="ADAL" clId="{CE5F8310-3041-405E-8C0D-CFA41B5CB250}" dt="2022-11-05T11:43:04.412" v="1368"/>
          <ac:spMkLst>
            <pc:docMk/>
            <pc:sldMk cId="982441746" sldId="441"/>
            <ac:spMk id="7" creationId="{E0946912-0E79-A73E-27AB-78EE526E12EE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3.437" v="1367"/>
        <pc:sldMkLst>
          <pc:docMk/>
          <pc:sldMk cId="3913063395" sldId="442"/>
        </pc:sldMkLst>
        <pc:spChg chg="add mod">
          <ac:chgData name="Akram Fadhl N. Ahmed" userId="8ae2a0c5-ac6c-4591-a82d-fc279ce0d00b" providerId="ADAL" clId="{CE5F8310-3041-405E-8C0D-CFA41B5CB250}" dt="2022-11-05T11:42:56.403" v="1366"/>
          <ac:spMkLst>
            <pc:docMk/>
            <pc:sldMk cId="3913063395" sldId="442"/>
            <ac:spMk id="5" creationId="{E4D423FF-E555-424E-E888-BD67ED650908}"/>
          </ac:spMkLst>
        </pc:spChg>
        <pc:spChg chg="add mod">
          <ac:chgData name="Akram Fadhl N. Ahmed" userId="8ae2a0c5-ac6c-4591-a82d-fc279ce0d00b" providerId="ADAL" clId="{CE5F8310-3041-405E-8C0D-CFA41B5CB250}" dt="2022-11-05T11:43:03.437" v="1367"/>
          <ac:spMkLst>
            <pc:docMk/>
            <pc:sldMk cId="3913063395" sldId="442"/>
            <ac:spMk id="6" creationId="{8BFCBB3D-BDF5-2D87-CBD8-CE42FE6AF39A}"/>
          </ac:spMkLst>
        </pc:spChg>
      </pc:sldChg>
      <pc:sldChg chg="addSp modSp">
        <pc:chgData name="Akram Fadhl N. Ahmed" userId="8ae2a0c5-ac6c-4591-a82d-fc279ce0d00b" providerId="ADAL" clId="{CE5F8310-3041-405E-8C0D-CFA41B5CB250}" dt="2022-11-05T11:43:06.138" v="1370"/>
        <pc:sldMkLst>
          <pc:docMk/>
          <pc:sldMk cId="3980024578" sldId="443"/>
        </pc:sldMkLst>
        <pc:spChg chg="add mod">
          <ac:chgData name="Akram Fadhl N. Ahmed" userId="8ae2a0c5-ac6c-4591-a82d-fc279ce0d00b" providerId="ADAL" clId="{CE5F8310-3041-405E-8C0D-CFA41B5CB250}" dt="2022-11-05T11:42:53.558" v="1363"/>
          <ac:spMkLst>
            <pc:docMk/>
            <pc:sldMk cId="3980024578" sldId="443"/>
            <ac:spMk id="6" creationId="{38CB489A-374E-4342-A9A0-9DB870F45937}"/>
          </ac:spMkLst>
        </pc:spChg>
        <pc:spChg chg="add mod">
          <ac:chgData name="Akram Fadhl N. Ahmed" userId="8ae2a0c5-ac6c-4591-a82d-fc279ce0d00b" providerId="ADAL" clId="{CE5F8310-3041-405E-8C0D-CFA41B5CB250}" dt="2022-11-05T11:43:06.138" v="1370"/>
          <ac:spMkLst>
            <pc:docMk/>
            <pc:sldMk cId="3980024578" sldId="443"/>
            <ac:spMk id="9" creationId="{9CA1E8AD-273A-EA4A-5708-4DC35F4F56D3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6.095" v="1402"/>
        <pc:sldMkLst>
          <pc:docMk/>
          <pc:sldMk cId="2630483822" sldId="447"/>
        </pc:sldMkLst>
        <pc:spChg chg="add mod">
          <ac:chgData name="Akram Fadhl N. Ahmed" userId="8ae2a0c5-ac6c-4591-a82d-fc279ce0d00b" providerId="ADAL" clId="{CE5F8310-3041-405E-8C0D-CFA41B5CB250}" dt="2022-11-05T11:42:42.122" v="1353"/>
          <ac:spMkLst>
            <pc:docMk/>
            <pc:sldMk cId="2630483822" sldId="447"/>
            <ac:spMk id="5" creationId="{AC036CC8-218C-13A5-9F52-0CA48E78924F}"/>
          </ac:spMkLst>
        </pc:spChg>
        <pc:spChg chg="add del mod">
          <ac:chgData name="Akram Fadhl N. Ahmed" userId="8ae2a0c5-ac6c-4591-a82d-fc279ce0d00b" providerId="ADAL" clId="{CE5F8310-3041-405E-8C0D-CFA41B5CB250}" dt="2022-11-05T11:57:06.095" v="1402"/>
          <ac:spMkLst>
            <pc:docMk/>
            <pc:sldMk cId="2630483822" sldId="447"/>
            <ac:spMk id="8" creationId="{870D62AB-AB39-F4E1-8194-837BA63D238F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5.907" v="1401"/>
        <pc:sldMkLst>
          <pc:docMk/>
          <pc:sldMk cId="2649131566" sldId="448"/>
        </pc:sldMkLst>
        <pc:spChg chg="add mod">
          <ac:chgData name="Akram Fadhl N. Ahmed" userId="8ae2a0c5-ac6c-4591-a82d-fc279ce0d00b" providerId="ADAL" clId="{CE5F8310-3041-405E-8C0D-CFA41B5CB250}" dt="2022-11-05T11:42:42.981" v="1354"/>
          <ac:spMkLst>
            <pc:docMk/>
            <pc:sldMk cId="2649131566" sldId="448"/>
            <ac:spMk id="4" creationId="{D05F90CF-83DE-A376-3EE7-87E4E97076AB}"/>
          </ac:spMkLst>
        </pc:spChg>
        <pc:spChg chg="add del mod">
          <ac:chgData name="Akram Fadhl N. Ahmed" userId="8ae2a0c5-ac6c-4591-a82d-fc279ce0d00b" providerId="ADAL" clId="{CE5F8310-3041-405E-8C0D-CFA41B5CB250}" dt="2022-11-05T11:57:05.907" v="1401"/>
          <ac:spMkLst>
            <pc:docMk/>
            <pc:sldMk cId="2649131566" sldId="448"/>
            <ac:spMk id="7" creationId="{CFDAC52F-FD41-C7B7-4406-2E6AF9C28DFC}"/>
          </ac:spMkLst>
        </pc:spChg>
      </pc:sldChg>
      <pc:sldChg chg="addSp delSp modSp mod">
        <pc:chgData name="Akram Fadhl N. Ahmed" userId="8ae2a0c5-ac6c-4591-a82d-fc279ce0d00b" providerId="ADAL" clId="{CE5F8310-3041-405E-8C0D-CFA41B5CB250}" dt="2022-11-05T11:57:46.574" v="1420" actId="20577"/>
        <pc:sldMkLst>
          <pc:docMk/>
          <pc:sldMk cId="3016200213" sldId="449"/>
        </pc:sldMkLst>
        <pc:spChg chg="mod">
          <ac:chgData name="Akram Fadhl N. Ahmed" userId="8ae2a0c5-ac6c-4591-a82d-fc279ce0d00b" providerId="ADAL" clId="{CE5F8310-3041-405E-8C0D-CFA41B5CB250}" dt="2022-11-05T11:57:46.574" v="1420" actId="20577"/>
          <ac:spMkLst>
            <pc:docMk/>
            <pc:sldMk cId="3016200213" sldId="449"/>
            <ac:spMk id="3" creationId="{4D7E176F-89A5-4CA0-9A24-F455695EADF1}"/>
          </ac:spMkLst>
        </pc:spChg>
        <pc:spChg chg="add del mod">
          <ac:chgData name="Akram Fadhl N. Ahmed" userId="8ae2a0c5-ac6c-4591-a82d-fc279ce0d00b" providerId="ADAL" clId="{CE5F8310-3041-405E-8C0D-CFA41B5CB250}" dt="2022-11-05T11:57:05.211" v="1397" actId="478"/>
          <ac:spMkLst>
            <pc:docMk/>
            <pc:sldMk cId="3016200213" sldId="449"/>
            <ac:spMk id="7" creationId="{B45A4F7E-0355-DB69-FC01-1ED0423C2263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42:48.672" v="1359"/>
        <pc:sldMkLst>
          <pc:docMk/>
          <pc:sldMk cId="2551843545" sldId="451"/>
        </pc:sldMkLst>
        <pc:spChg chg="add del mod">
          <ac:chgData name="Akram Fadhl N. Ahmed" userId="8ae2a0c5-ac6c-4591-a82d-fc279ce0d00b" providerId="ADAL" clId="{CE5F8310-3041-405E-8C0D-CFA41B5CB250}" dt="2022-11-05T11:42:48.672" v="1359"/>
          <ac:spMkLst>
            <pc:docMk/>
            <pc:sldMk cId="2551843545" sldId="451"/>
            <ac:spMk id="7" creationId="{9D2F4955-B23C-78A7-20A9-F68292F524B0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7.077" v="1407"/>
        <pc:sldMkLst>
          <pc:docMk/>
          <pc:sldMk cId="1385833398" sldId="454"/>
        </pc:sldMkLst>
        <pc:spChg chg="add mod">
          <ac:chgData name="Akram Fadhl N. Ahmed" userId="8ae2a0c5-ac6c-4591-a82d-fc279ce0d00b" providerId="ADAL" clId="{CE5F8310-3041-405E-8C0D-CFA41B5CB250}" dt="2022-11-05T11:42:29.983" v="1348"/>
          <ac:spMkLst>
            <pc:docMk/>
            <pc:sldMk cId="1385833398" sldId="454"/>
            <ac:spMk id="4" creationId="{FB941A28-0B86-2A90-7A3D-6AC3070108F0}"/>
          </ac:spMkLst>
        </pc:spChg>
        <pc:spChg chg="add del mod">
          <ac:chgData name="Akram Fadhl N. Ahmed" userId="8ae2a0c5-ac6c-4591-a82d-fc279ce0d00b" providerId="ADAL" clId="{CE5F8310-3041-405E-8C0D-CFA41B5CB250}" dt="2022-11-05T11:57:07.077" v="1407"/>
          <ac:spMkLst>
            <pc:docMk/>
            <pc:sldMk cId="1385833398" sldId="454"/>
            <ac:spMk id="5" creationId="{4D1C0866-0B8B-A410-8CFC-13A77A2CEB5C}"/>
          </ac:spMkLst>
        </pc:spChg>
      </pc:sldChg>
      <pc:sldChg chg="addSp delSp modSp">
        <pc:chgData name="Akram Fadhl N. Ahmed" userId="8ae2a0c5-ac6c-4591-a82d-fc279ce0d00b" providerId="ADAL" clId="{CE5F8310-3041-405E-8C0D-CFA41B5CB250}" dt="2022-11-05T11:57:06.280" v="1403"/>
        <pc:sldMkLst>
          <pc:docMk/>
          <pc:sldMk cId="2305868056" sldId="478"/>
        </pc:sldMkLst>
        <pc:spChg chg="add mod">
          <ac:chgData name="Akram Fadhl N. Ahmed" userId="8ae2a0c5-ac6c-4591-a82d-fc279ce0d00b" providerId="ADAL" clId="{CE5F8310-3041-405E-8C0D-CFA41B5CB250}" dt="2022-11-05T11:42:41.157" v="1352"/>
          <ac:spMkLst>
            <pc:docMk/>
            <pc:sldMk cId="2305868056" sldId="478"/>
            <ac:spMk id="4" creationId="{14476611-FB7B-AD58-A705-AD57197AB27C}"/>
          </ac:spMkLst>
        </pc:spChg>
        <pc:spChg chg="add del mod">
          <ac:chgData name="Akram Fadhl N. Ahmed" userId="8ae2a0c5-ac6c-4591-a82d-fc279ce0d00b" providerId="ADAL" clId="{CE5F8310-3041-405E-8C0D-CFA41B5CB250}" dt="2022-11-05T11:57:06.280" v="1403"/>
          <ac:spMkLst>
            <pc:docMk/>
            <pc:sldMk cId="2305868056" sldId="478"/>
            <ac:spMk id="5" creationId="{EEBC8185-D731-7D0A-6D96-22A04DDB0927}"/>
          </ac:spMkLst>
        </pc:spChg>
      </pc:sldChg>
      <pc:sldChg chg="ord">
        <pc:chgData name="Akram Fadhl N. Ahmed" userId="8ae2a0c5-ac6c-4591-a82d-fc279ce0d00b" providerId="ADAL" clId="{CE5F8310-3041-405E-8C0D-CFA41B5CB250}" dt="2022-11-05T11:40:32.208" v="1295"/>
        <pc:sldMkLst>
          <pc:docMk/>
          <pc:sldMk cId="2327863564" sldId="481"/>
        </pc:sldMkLst>
      </pc:sldChg>
      <pc:sldChg chg="ord">
        <pc:chgData name="Akram Fadhl N. Ahmed" userId="8ae2a0c5-ac6c-4591-a82d-fc279ce0d00b" providerId="ADAL" clId="{CE5F8310-3041-405E-8C0D-CFA41B5CB250}" dt="2022-11-05T11:40:32.208" v="1295"/>
        <pc:sldMkLst>
          <pc:docMk/>
          <pc:sldMk cId="1949676830" sldId="482"/>
        </pc:sldMkLst>
      </pc:sldChg>
      <pc:sldChg chg="ord">
        <pc:chgData name="Akram Fadhl N. Ahmed" userId="8ae2a0c5-ac6c-4591-a82d-fc279ce0d00b" providerId="ADAL" clId="{CE5F8310-3041-405E-8C0D-CFA41B5CB250}" dt="2022-11-05T11:40:32.208" v="1295"/>
        <pc:sldMkLst>
          <pc:docMk/>
          <pc:sldMk cId="2762024130" sldId="483"/>
        </pc:sldMkLst>
      </pc:sldChg>
      <pc:sldChg chg="addSp delSp modSp">
        <pc:chgData name="Akram Fadhl N. Ahmed" userId="8ae2a0c5-ac6c-4591-a82d-fc279ce0d00b" providerId="ADAL" clId="{CE5F8310-3041-405E-8C0D-CFA41B5CB250}" dt="2022-11-05T11:57:05.729" v="1400"/>
        <pc:sldMkLst>
          <pc:docMk/>
          <pc:sldMk cId="1354918452" sldId="491"/>
        </pc:sldMkLst>
        <pc:spChg chg="add mod">
          <ac:chgData name="Akram Fadhl N. Ahmed" userId="8ae2a0c5-ac6c-4591-a82d-fc279ce0d00b" providerId="ADAL" clId="{CE5F8310-3041-405E-8C0D-CFA41B5CB250}" dt="2022-11-05T11:42:43.966" v="1355"/>
          <ac:spMkLst>
            <pc:docMk/>
            <pc:sldMk cId="1354918452" sldId="491"/>
            <ac:spMk id="4" creationId="{F42C9D4B-0882-0B43-6565-E0DB3934DDC6}"/>
          </ac:spMkLst>
        </pc:spChg>
        <pc:spChg chg="add del mod">
          <ac:chgData name="Akram Fadhl N. Ahmed" userId="8ae2a0c5-ac6c-4591-a82d-fc279ce0d00b" providerId="ADAL" clId="{CE5F8310-3041-405E-8C0D-CFA41B5CB250}" dt="2022-11-05T11:57:05.729" v="1400"/>
          <ac:spMkLst>
            <pc:docMk/>
            <pc:sldMk cId="1354918452" sldId="491"/>
            <ac:spMk id="5" creationId="{9DDAC0D0-884F-6FC9-BC3C-D10EADA50BED}"/>
          </ac:spMkLst>
        </pc:spChg>
      </pc:sldChg>
      <pc:sldChg chg="modSp new mod ord">
        <pc:chgData name="Akram Fadhl N. Ahmed" userId="8ae2a0c5-ac6c-4591-a82d-fc279ce0d00b" providerId="ADAL" clId="{CE5F8310-3041-405E-8C0D-CFA41B5CB250}" dt="2022-11-05T12:04:36.088" v="1421" actId="313"/>
        <pc:sldMkLst>
          <pc:docMk/>
          <pc:sldMk cId="152912588" sldId="492"/>
        </pc:sldMkLst>
        <pc:spChg chg="mod">
          <ac:chgData name="Akram Fadhl N. Ahmed" userId="8ae2a0c5-ac6c-4591-a82d-fc279ce0d00b" providerId="ADAL" clId="{CE5F8310-3041-405E-8C0D-CFA41B5CB250}" dt="2022-11-05T12:04:36.088" v="1421" actId="313"/>
          <ac:spMkLst>
            <pc:docMk/>
            <pc:sldMk cId="152912588" sldId="492"/>
            <ac:spMk id="2" creationId="{3A1DE079-4323-5FE7-8DC8-6232A834AE89}"/>
          </ac:spMkLst>
        </pc:spChg>
        <pc:spChg chg="mod">
          <ac:chgData name="Akram Fadhl N. Ahmed" userId="8ae2a0c5-ac6c-4591-a82d-fc279ce0d00b" providerId="ADAL" clId="{CE5F8310-3041-405E-8C0D-CFA41B5CB250}" dt="2022-11-05T11:11:37.902" v="667" actId="108"/>
          <ac:spMkLst>
            <pc:docMk/>
            <pc:sldMk cId="152912588" sldId="492"/>
            <ac:spMk id="3" creationId="{8F4AB117-62EE-C5DB-316C-E65162DEBE35}"/>
          </ac:spMkLst>
        </pc:spChg>
      </pc:sldChg>
      <pc:sldChg chg="addSp modSp new mod ord">
        <pc:chgData name="Akram Fadhl N. Ahmed" userId="8ae2a0c5-ac6c-4591-a82d-fc279ce0d00b" providerId="ADAL" clId="{CE5F8310-3041-405E-8C0D-CFA41B5CB250}" dt="2022-11-05T11:40:32.208" v="1295"/>
        <pc:sldMkLst>
          <pc:docMk/>
          <pc:sldMk cId="2962497876" sldId="493"/>
        </pc:sldMkLst>
        <pc:spChg chg="mod">
          <ac:chgData name="Akram Fadhl N. Ahmed" userId="8ae2a0c5-ac6c-4591-a82d-fc279ce0d00b" providerId="ADAL" clId="{CE5F8310-3041-405E-8C0D-CFA41B5CB250}" dt="2022-11-05T11:03:02.800" v="557" actId="27636"/>
          <ac:spMkLst>
            <pc:docMk/>
            <pc:sldMk cId="2962497876" sldId="493"/>
            <ac:spMk id="2" creationId="{CDF3EB85-6265-B09A-3947-1B9F9D8BD29E}"/>
          </ac:spMkLst>
        </pc:spChg>
        <pc:spChg chg="mod">
          <ac:chgData name="Akram Fadhl N. Ahmed" userId="8ae2a0c5-ac6c-4591-a82d-fc279ce0d00b" providerId="ADAL" clId="{CE5F8310-3041-405E-8C0D-CFA41B5CB250}" dt="2022-11-05T11:08:10.558" v="592" actId="20577"/>
          <ac:spMkLst>
            <pc:docMk/>
            <pc:sldMk cId="2962497876" sldId="493"/>
            <ac:spMk id="3" creationId="{E799F017-7B9D-0ABB-5A89-7EF0C7C9A8FE}"/>
          </ac:spMkLst>
        </pc:spChg>
        <pc:picChg chg="add mod">
          <ac:chgData name="Akram Fadhl N. Ahmed" userId="8ae2a0c5-ac6c-4591-a82d-fc279ce0d00b" providerId="ADAL" clId="{CE5F8310-3041-405E-8C0D-CFA41B5CB250}" dt="2022-11-05T11:08:21.399" v="593" actId="1076"/>
          <ac:picMkLst>
            <pc:docMk/>
            <pc:sldMk cId="2962497876" sldId="493"/>
            <ac:picMk id="8" creationId="{2D035D63-9809-DEB7-4725-C17647EE91B5}"/>
          </ac:picMkLst>
        </pc:picChg>
      </pc:sldChg>
      <pc:sldChg chg="addSp delSp modSp new mod ord">
        <pc:chgData name="Akram Fadhl N. Ahmed" userId="8ae2a0c5-ac6c-4591-a82d-fc279ce0d00b" providerId="ADAL" clId="{CE5F8310-3041-405E-8C0D-CFA41B5CB250}" dt="2022-11-05T11:40:32.208" v="1295"/>
        <pc:sldMkLst>
          <pc:docMk/>
          <pc:sldMk cId="2850017260" sldId="494"/>
        </pc:sldMkLst>
        <pc:spChg chg="mod">
          <ac:chgData name="Akram Fadhl N. Ahmed" userId="8ae2a0c5-ac6c-4591-a82d-fc279ce0d00b" providerId="ADAL" clId="{CE5F8310-3041-405E-8C0D-CFA41B5CB250}" dt="2022-11-05T11:11:52.689" v="671"/>
          <ac:spMkLst>
            <pc:docMk/>
            <pc:sldMk cId="2850017260" sldId="494"/>
            <ac:spMk id="2" creationId="{704C8DF9-AE8F-0F23-18F4-3B68F521B9DA}"/>
          </ac:spMkLst>
        </pc:spChg>
        <pc:spChg chg="add del mod">
          <ac:chgData name="Akram Fadhl N. Ahmed" userId="8ae2a0c5-ac6c-4591-a82d-fc279ce0d00b" providerId="ADAL" clId="{CE5F8310-3041-405E-8C0D-CFA41B5CB250}" dt="2022-11-05T11:16:23.754" v="968" actId="20577"/>
          <ac:spMkLst>
            <pc:docMk/>
            <pc:sldMk cId="2850017260" sldId="494"/>
            <ac:spMk id="3" creationId="{96233F6E-760D-DA15-3476-33B250EBF846}"/>
          </ac:spMkLst>
        </pc:spChg>
        <pc:picChg chg="add del mod">
          <ac:chgData name="Akram Fadhl N. Ahmed" userId="8ae2a0c5-ac6c-4591-a82d-fc279ce0d00b" providerId="ADAL" clId="{CE5F8310-3041-405E-8C0D-CFA41B5CB250}" dt="2022-11-05T11:10:25.287" v="598"/>
          <ac:picMkLst>
            <pc:docMk/>
            <pc:sldMk cId="2850017260" sldId="494"/>
            <ac:picMk id="8" creationId="{051D76CB-D448-8861-67E9-0DC01E4D0D4A}"/>
          </ac:picMkLst>
        </pc:picChg>
        <pc:picChg chg="add del mod">
          <ac:chgData name="Akram Fadhl N. Ahmed" userId="8ae2a0c5-ac6c-4591-a82d-fc279ce0d00b" providerId="ADAL" clId="{CE5F8310-3041-405E-8C0D-CFA41B5CB250}" dt="2022-11-05T11:17:02.311" v="970" actId="478"/>
          <ac:picMkLst>
            <pc:docMk/>
            <pc:sldMk cId="2850017260" sldId="494"/>
            <ac:picMk id="10" creationId="{BF1CDC62-5983-681A-18EF-972CEAE9D02B}"/>
          </ac:picMkLst>
        </pc:picChg>
        <pc:picChg chg="add mod modCrop">
          <ac:chgData name="Akram Fadhl N. Ahmed" userId="8ae2a0c5-ac6c-4591-a82d-fc279ce0d00b" providerId="ADAL" clId="{CE5F8310-3041-405E-8C0D-CFA41B5CB250}" dt="2022-11-05T11:19:39.619" v="979" actId="1076"/>
          <ac:picMkLst>
            <pc:docMk/>
            <pc:sldMk cId="2850017260" sldId="494"/>
            <ac:picMk id="11" creationId="{5CD39139-00B9-6259-87EB-745B03D125A1}"/>
          </ac:picMkLst>
        </pc:picChg>
      </pc:sldChg>
      <pc:sldChg chg="addSp modSp new mod ord">
        <pc:chgData name="Akram Fadhl N. Ahmed" userId="8ae2a0c5-ac6c-4591-a82d-fc279ce0d00b" providerId="ADAL" clId="{CE5F8310-3041-405E-8C0D-CFA41B5CB250}" dt="2022-11-05T12:05:23.710" v="1422" actId="14100"/>
        <pc:sldMkLst>
          <pc:docMk/>
          <pc:sldMk cId="2081439343" sldId="495"/>
        </pc:sldMkLst>
        <pc:spChg chg="mod">
          <ac:chgData name="Akram Fadhl N. Ahmed" userId="8ae2a0c5-ac6c-4591-a82d-fc279ce0d00b" providerId="ADAL" clId="{CE5F8310-3041-405E-8C0D-CFA41B5CB250}" dt="2022-11-05T11:20:34.023" v="1000" actId="20577"/>
          <ac:spMkLst>
            <pc:docMk/>
            <pc:sldMk cId="2081439343" sldId="495"/>
            <ac:spMk id="2" creationId="{50EA2A48-23E5-1FD2-43BD-632EF074AF97}"/>
          </ac:spMkLst>
        </pc:spChg>
        <pc:spChg chg="mod">
          <ac:chgData name="Akram Fadhl N. Ahmed" userId="8ae2a0c5-ac6c-4591-a82d-fc279ce0d00b" providerId="ADAL" clId="{CE5F8310-3041-405E-8C0D-CFA41B5CB250}" dt="2022-11-05T11:27:49.059" v="1201" actId="20577"/>
          <ac:spMkLst>
            <pc:docMk/>
            <pc:sldMk cId="2081439343" sldId="495"/>
            <ac:spMk id="3" creationId="{82BBE0E4-E448-CFE2-6820-0A9788E55BBA}"/>
          </ac:spMkLst>
        </pc:spChg>
        <pc:picChg chg="add mod">
          <ac:chgData name="Akram Fadhl N. Ahmed" userId="8ae2a0c5-ac6c-4591-a82d-fc279ce0d00b" providerId="ADAL" clId="{CE5F8310-3041-405E-8C0D-CFA41B5CB250}" dt="2022-11-05T12:05:23.710" v="1422" actId="14100"/>
          <ac:picMkLst>
            <pc:docMk/>
            <pc:sldMk cId="2081439343" sldId="495"/>
            <ac:picMk id="8" creationId="{E913C444-8DD0-C711-0C9C-9F6B188E39E3}"/>
          </ac:picMkLst>
        </pc:picChg>
      </pc:sldChg>
    </pc:docChg>
  </pc:docChgLst>
  <pc:docChgLst>
    <pc:chgData name="Akram Fadhl N. Ahmed" userId="8ae2a0c5-ac6c-4591-a82d-fc279ce0d00b" providerId="ADAL" clId="{3DF55C00-C88F-46BF-A336-6C22ED450463}"/>
    <pc:docChg chg="undo custSel addSld delSld modSld">
      <pc:chgData name="Akram Fadhl N. Ahmed" userId="8ae2a0c5-ac6c-4591-a82d-fc279ce0d00b" providerId="ADAL" clId="{3DF55C00-C88F-46BF-A336-6C22ED450463}" dt="2022-03-28T20:08:31.055" v="114"/>
      <pc:docMkLst>
        <pc:docMk/>
      </pc:docMkLst>
      <pc:sldChg chg="modSp add mod">
        <pc:chgData name="Akram Fadhl N. Ahmed" userId="8ae2a0c5-ac6c-4591-a82d-fc279ce0d00b" providerId="ADAL" clId="{3DF55C00-C88F-46BF-A336-6C22ED450463}" dt="2022-03-28T19:33:13.053" v="2" actId="27636"/>
        <pc:sldMkLst>
          <pc:docMk/>
          <pc:sldMk cId="0" sldId="364"/>
        </pc:sldMkLst>
        <pc:spChg chg="mod">
          <ac:chgData name="Akram Fadhl N. Ahmed" userId="8ae2a0c5-ac6c-4591-a82d-fc279ce0d00b" providerId="ADAL" clId="{3DF55C00-C88F-46BF-A336-6C22ED450463}" dt="2022-03-28T19:33:13.053" v="2" actId="27636"/>
          <ac:spMkLst>
            <pc:docMk/>
            <pc:sldMk cId="0" sldId="364"/>
            <ac:spMk id="232450" creationId="{00000000-0000-0000-0000-000000000000}"/>
          </ac:spMkLst>
        </pc:spChg>
      </pc:sldChg>
      <pc:sldChg chg="modSp add del mod">
        <pc:chgData name="Akram Fadhl N. Ahmed" userId="8ae2a0c5-ac6c-4591-a82d-fc279ce0d00b" providerId="ADAL" clId="{3DF55C00-C88F-46BF-A336-6C22ED450463}" dt="2022-03-28T19:33:13.189" v="20" actId="27636"/>
        <pc:sldMkLst>
          <pc:docMk/>
          <pc:sldMk cId="2289561118" sldId="428"/>
        </pc:sldMkLst>
        <pc:spChg chg="mod">
          <ac:chgData name="Akram Fadhl N. Ahmed" userId="8ae2a0c5-ac6c-4591-a82d-fc279ce0d00b" providerId="ADAL" clId="{3DF55C00-C88F-46BF-A336-6C22ED450463}" dt="2022-03-28T19:33:13.189" v="20" actId="27636"/>
          <ac:spMkLst>
            <pc:docMk/>
            <pc:sldMk cId="2289561118" sldId="428"/>
            <ac:spMk id="2" creationId="{00000000-0000-0000-0000-000000000000}"/>
          </ac:spMkLst>
        </pc:spChg>
      </pc:sldChg>
      <pc:sldChg chg="modSp add mod">
        <pc:chgData name="Akram Fadhl N. Ahmed" userId="8ae2a0c5-ac6c-4591-a82d-fc279ce0d00b" providerId="ADAL" clId="{3DF55C00-C88F-46BF-A336-6C22ED450463}" dt="2022-03-28T19:33:27.396" v="21" actId="14100"/>
        <pc:sldMkLst>
          <pc:docMk/>
          <pc:sldMk cId="3577415496" sldId="429"/>
        </pc:sldMkLst>
        <pc:spChg chg="mod">
          <ac:chgData name="Akram Fadhl N. Ahmed" userId="8ae2a0c5-ac6c-4591-a82d-fc279ce0d00b" providerId="ADAL" clId="{3DF55C00-C88F-46BF-A336-6C22ED450463}" dt="2022-03-28T19:33:13.064" v="3" actId="27636"/>
          <ac:spMkLst>
            <pc:docMk/>
            <pc:sldMk cId="3577415496" sldId="429"/>
            <ac:spMk id="2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3:27.396" v="21" actId="14100"/>
          <ac:picMkLst>
            <pc:docMk/>
            <pc:sldMk cId="3577415496" sldId="429"/>
            <ac:picMk id="4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3:48.460" v="26" actId="14100"/>
        <pc:sldMkLst>
          <pc:docMk/>
          <pc:sldMk cId="2615577231" sldId="430"/>
        </pc:sldMkLst>
        <pc:spChg chg="mod">
          <ac:chgData name="Akram Fadhl N. Ahmed" userId="8ae2a0c5-ac6c-4591-a82d-fc279ce0d00b" providerId="ADAL" clId="{3DF55C00-C88F-46BF-A336-6C22ED450463}" dt="2022-03-28T19:33:13.073" v="4" actId="27636"/>
          <ac:spMkLst>
            <pc:docMk/>
            <pc:sldMk cId="2615577231" sldId="430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3:39.115" v="23" actId="27636"/>
          <ac:spMkLst>
            <pc:docMk/>
            <pc:sldMk cId="2615577231" sldId="430"/>
            <ac:spMk id="3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3:45.919" v="25" actId="14100"/>
          <ac:picMkLst>
            <pc:docMk/>
            <pc:sldMk cId="2615577231" sldId="430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3:48.460" v="26" actId="14100"/>
          <ac:picMkLst>
            <pc:docMk/>
            <pc:sldMk cId="2615577231" sldId="430"/>
            <ac:picMk id="5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4:05.675" v="29" actId="1076"/>
        <pc:sldMkLst>
          <pc:docMk/>
          <pc:sldMk cId="543797610" sldId="431"/>
        </pc:sldMkLst>
        <pc:spChg chg="mod">
          <ac:chgData name="Akram Fadhl N. Ahmed" userId="8ae2a0c5-ac6c-4591-a82d-fc279ce0d00b" providerId="ADAL" clId="{3DF55C00-C88F-46BF-A336-6C22ED450463}" dt="2022-03-28T19:33:13.073" v="5" actId="27636"/>
          <ac:spMkLst>
            <pc:docMk/>
            <pc:sldMk cId="543797610" sldId="431"/>
            <ac:spMk id="2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4:05.675" v="29" actId="1076"/>
          <ac:picMkLst>
            <pc:docMk/>
            <pc:sldMk cId="543797610" sldId="431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3:56.993" v="27" actId="1076"/>
          <ac:picMkLst>
            <pc:docMk/>
            <pc:sldMk cId="543797610" sldId="431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3:59.651" v="28" actId="1076"/>
          <ac:picMkLst>
            <pc:docMk/>
            <pc:sldMk cId="543797610" sldId="431"/>
            <ac:picMk id="6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4:38.032" v="37" actId="27636"/>
        <pc:sldMkLst>
          <pc:docMk/>
          <pc:sldMk cId="2990270550" sldId="432"/>
        </pc:sldMkLst>
        <pc:spChg chg="mod">
          <ac:chgData name="Akram Fadhl N. Ahmed" userId="8ae2a0c5-ac6c-4591-a82d-fc279ce0d00b" providerId="ADAL" clId="{3DF55C00-C88F-46BF-A336-6C22ED450463}" dt="2022-03-28T19:33:13.073" v="6" actId="27636"/>
          <ac:spMkLst>
            <pc:docMk/>
            <pc:sldMk cId="2990270550" sldId="432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4:38.032" v="37" actId="27636"/>
          <ac:spMkLst>
            <pc:docMk/>
            <pc:sldMk cId="2990270550" sldId="432"/>
            <ac:spMk id="3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4:21.722" v="33" actId="1076"/>
          <ac:spMkLst>
            <pc:docMk/>
            <pc:sldMk cId="2990270550" sldId="432"/>
            <ac:spMk id="6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4:28.462" v="34" actId="1076"/>
          <ac:spMkLst>
            <pc:docMk/>
            <pc:sldMk cId="2990270550" sldId="432"/>
            <ac:spMk id="7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4:21.722" v="33" actId="1076"/>
          <ac:picMkLst>
            <pc:docMk/>
            <pc:sldMk cId="2990270550" sldId="432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4:28.462" v="34" actId="1076"/>
          <ac:picMkLst>
            <pc:docMk/>
            <pc:sldMk cId="2990270550" sldId="432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4:30.434" v="35" actId="1076"/>
          <ac:picMkLst>
            <pc:docMk/>
            <pc:sldMk cId="2990270550" sldId="432"/>
            <ac:picMk id="8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3:13.104" v="8" actId="27636"/>
        <pc:sldMkLst>
          <pc:docMk/>
          <pc:sldMk cId="974383177" sldId="433"/>
        </pc:sldMkLst>
        <pc:spChg chg="mod">
          <ac:chgData name="Akram Fadhl N. Ahmed" userId="8ae2a0c5-ac6c-4591-a82d-fc279ce0d00b" providerId="ADAL" clId="{3DF55C00-C88F-46BF-A336-6C22ED450463}" dt="2022-03-28T19:33:13.104" v="8" actId="27636"/>
          <ac:spMkLst>
            <pc:docMk/>
            <pc:sldMk cId="974383177" sldId="433"/>
            <ac:spMk id="2" creationId="{00000000-0000-0000-0000-000000000000}"/>
          </ac:spMkLst>
        </pc:spChg>
      </pc:sldChg>
      <pc:sldChg chg="modSp add mod">
        <pc:chgData name="Akram Fadhl N. Ahmed" userId="8ae2a0c5-ac6c-4591-a82d-fc279ce0d00b" providerId="ADAL" clId="{3DF55C00-C88F-46BF-A336-6C22ED450463}" dt="2022-03-28T19:35:00.357" v="40" actId="1076"/>
        <pc:sldMkLst>
          <pc:docMk/>
          <pc:sldMk cId="2884457703" sldId="434"/>
        </pc:sldMkLst>
        <pc:spChg chg="mod">
          <ac:chgData name="Akram Fadhl N. Ahmed" userId="8ae2a0c5-ac6c-4591-a82d-fc279ce0d00b" providerId="ADAL" clId="{3DF55C00-C88F-46BF-A336-6C22ED450463}" dt="2022-03-28T19:33:13.104" v="9" actId="27636"/>
          <ac:spMkLst>
            <pc:docMk/>
            <pc:sldMk cId="2884457703" sldId="434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5:00.357" v="40" actId="1076"/>
          <ac:spMkLst>
            <pc:docMk/>
            <pc:sldMk cId="2884457703" sldId="434"/>
            <ac:spMk id="8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4:51.014" v="38" actId="14100"/>
          <ac:picMkLst>
            <pc:docMk/>
            <pc:sldMk cId="2884457703" sldId="434"/>
            <ac:picMk id="7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4:57.225" v="39" actId="14100"/>
          <ac:picMkLst>
            <pc:docMk/>
            <pc:sldMk cId="2884457703" sldId="434"/>
            <ac:picMk id="9" creationId="{00000000-0000-0000-0000-000000000000}"/>
          </ac:picMkLst>
        </pc:picChg>
      </pc:sldChg>
      <pc:sldChg chg="addSp delSp modSp add mod">
        <pc:chgData name="Akram Fadhl N. Ahmed" userId="8ae2a0c5-ac6c-4591-a82d-fc279ce0d00b" providerId="ADAL" clId="{3DF55C00-C88F-46BF-A336-6C22ED450463}" dt="2022-03-28T20:08:31.055" v="114"/>
        <pc:sldMkLst>
          <pc:docMk/>
          <pc:sldMk cId="3884734634" sldId="435"/>
        </pc:sldMkLst>
        <pc:spChg chg="mod">
          <ac:chgData name="Akram Fadhl N. Ahmed" userId="8ae2a0c5-ac6c-4591-a82d-fc279ce0d00b" providerId="ADAL" clId="{3DF55C00-C88F-46BF-A336-6C22ED450463}" dt="2022-03-28T19:33:13.120" v="10" actId="27636"/>
          <ac:spMkLst>
            <pc:docMk/>
            <pc:sldMk cId="3884734634" sldId="435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50:29.736" v="110" actId="15"/>
          <ac:spMkLst>
            <pc:docMk/>
            <pc:sldMk cId="3884734634" sldId="435"/>
            <ac:spMk id="3" creationId="{00000000-0000-0000-0000-000000000000}"/>
          </ac:spMkLst>
        </pc:spChg>
        <pc:picChg chg="del mod">
          <ac:chgData name="Akram Fadhl N. Ahmed" userId="8ae2a0c5-ac6c-4591-a82d-fc279ce0d00b" providerId="ADAL" clId="{3DF55C00-C88F-46BF-A336-6C22ED450463}" dt="2022-03-28T19:50:39.686" v="111" actId="478"/>
          <ac:picMkLst>
            <pc:docMk/>
            <pc:sldMk cId="3884734634" sldId="435"/>
            <ac:picMk id="4" creationId="{00000000-0000-0000-0000-000000000000}"/>
          </ac:picMkLst>
        </pc:picChg>
        <pc:picChg chg="add mod">
          <ac:chgData name="Akram Fadhl N. Ahmed" userId="8ae2a0c5-ac6c-4591-a82d-fc279ce0d00b" providerId="ADAL" clId="{3DF55C00-C88F-46BF-A336-6C22ED450463}" dt="2022-03-28T20:08:31.055" v="114"/>
          <ac:picMkLst>
            <pc:docMk/>
            <pc:sldMk cId="3884734634" sldId="435"/>
            <ac:picMk id="5" creationId="{66ACC2A2-DC15-4FE6-8FD9-296EF3ABC7D9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3:13.135" v="12" actId="27636"/>
        <pc:sldMkLst>
          <pc:docMk/>
          <pc:sldMk cId="1118779518" sldId="437"/>
        </pc:sldMkLst>
        <pc:spChg chg="mod">
          <ac:chgData name="Akram Fadhl N. Ahmed" userId="8ae2a0c5-ac6c-4591-a82d-fc279ce0d00b" providerId="ADAL" clId="{3DF55C00-C88F-46BF-A336-6C22ED450463}" dt="2022-03-28T19:33:13.135" v="12" actId="27636"/>
          <ac:spMkLst>
            <pc:docMk/>
            <pc:sldMk cId="1118779518" sldId="437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3:13.120" v="11" actId="27636"/>
          <ac:spMkLst>
            <pc:docMk/>
            <pc:sldMk cId="1118779518" sldId="437"/>
            <ac:spMk id="3" creationId="{00000000-0000-0000-0000-000000000000}"/>
          </ac:spMkLst>
        </pc:spChg>
      </pc:sldChg>
      <pc:sldChg chg="modSp add mod">
        <pc:chgData name="Akram Fadhl N. Ahmed" userId="8ae2a0c5-ac6c-4591-a82d-fc279ce0d00b" providerId="ADAL" clId="{3DF55C00-C88F-46BF-A336-6C22ED450463}" dt="2022-03-28T19:41:52.472" v="75" actId="1076"/>
        <pc:sldMkLst>
          <pc:docMk/>
          <pc:sldMk cId="3850241891" sldId="438"/>
        </pc:sldMkLst>
        <pc:spChg chg="mod">
          <ac:chgData name="Akram Fadhl N. Ahmed" userId="8ae2a0c5-ac6c-4591-a82d-fc279ce0d00b" providerId="ADAL" clId="{3DF55C00-C88F-46BF-A336-6C22ED450463}" dt="2022-03-28T19:33:13.135" v="14" actId="27636"/>
          <ac:spMkLst>
            <pc:docMk/>
            <pc:sldMk cId="3850241891" sldId="438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5:49.563" v="53" actId="27636"/>
          <ac:spMkLst>
            <pc:docMk/>
            <pc:sldMk cId="3850241891" sldId="438"/>
            <ac:spMk id="3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41:52.472" v="75" actId="1076"/>
          <ac:spMkLst>
            <pc:docMk/>
            <pc:sldMk cId="3850241891" sldId="438"/>
            <ac:spMk id="6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35:42.992" v="49" actId="1076"/>
          <ac:picMkLst>
            <pc:docMk/>
            <pc:sldMk cId="3850241891" sldId="438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1:48.882" v="74" actId="1076"/>
          <ac:picMkLst>
            <pc:docMk/>
            <pc:sldMk cId="3850241891" sldId="438"/>
            <ac:picMk id="5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42:45.378" v="80" actId="27636"/>
        <pc:sldMkLst>
          <pc:docMk/>
          <pc:sldMk cId="2814776373" sldId="439"/>
        </pc:sldMkLst>
        <pc:spChg chg="mod">
          <ac:chgData name="Akram Fadhl N. Ahmed" userId="8ae2a0c5-ac6c-4591-a82d-fc279ce0d00b" providerId="ADAL" clId="{3DF55C00-C88F-46BF-A336-6C22ED450463}" dt="2022-03-28T19:33:13.151" v="15" actId="27636"/>
          <ac:spMkLst>
            <pc:docMk/>
            <pc:sldMk cId="2814776373" sldId="439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42:45.378" v="80" actId="27636"/>
          <ac:spMkLst>
            <pc:docMk/>
            <pc:sldMk cId="2814776373" sldId="439"/>
            <ac:spMk id="3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36:19.200" v="61" actId="1076"/>
          <ac:spMkLst>
            <pc:docMk/>
            <pc:sldMk cId="2814776373" sldId="439"/>
            <ac:spMk id="6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42:40.256" v="78" actId="1076"/>
          <ac:spMkLst>
            <pc:docMk/>
            <pc:sldMk cId="2814776373" sldId="439"/>
            <ac:spMk id="8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42:33.476" v="77" actId="1076"/>
          <ac:spMkLst>
            <pc:docMk/>
            <pc:sldMk cId="2814776373" sldId="439"/>
            <ac:spMk id="9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42:30.224" v="76" actId="1076"/>
          <ac:picMkLst>
            <pc:docMk/>
            <pc:sldMk cId="2814776373" sldId="439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36:15.208" v="60" actId="1076"/>
          <ac:picMkLst>
            <pc:docMk/>
            <pc:sldMk cId="2814776373" sldId="439"/>
            <ac:picMk id="10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2:40.256" v="78" actId="1076"/>
          <ac:picMkLst>
            <pc:docMk/>
            <pc:sldMk cId="2814776373" sldId="439"/>
            <ac:picMk id="11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44:02.066" v="90" actId="1076"/>
        <pc:sldMkLst>
          <pc:docMk/>
          <pc:sldMk cId="3229233421" sldId="440"/>
        </pc:sldMkLst>
        <pc:spChg chg="mod">
          <ac:chgData name="Akram Fadhl N. Ahmed" userId="8ae2a0c5-ac6c-4591-a82d-fc279ce0d00b" providerId="ADAL" clId="{3DF55C00-C88F-46BF-A336-6C22ED450463}" dt="2022-03-28T19:33:13.173" v="17" actId="27636"/>
          <ac:spMkLst>
            <pc:docMk/>
            <pc:sldMk cId="3229233421" sldId="440"/>
            <ac:spMk id="2" creationId="{00000000-0000-0000-0000-000000000000}"/>
          </ac:spMkLst>
        </pc:spChg>
        <pc:spChg chg="mod">
          <ac:chgData name="Akram Fadhl N. Ahmed" userId="8ae2a0c5-ac6c-4591-a82d-fc279ce0d00b" providerId="ADAL" clId="{3DF55C00-C88F-46BF-A336-6C22ED450463}" dt="2022-03-28T19:41:12.318" v="68" actId="14100"/>
          <ac:spMkLst>
            <pc:docMk/>
            <pc:sldMk cId="3229233421" sldId="440"/>
            <ac:spMk id="3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41:15.772" v="69" actId="1076"/>
          <ac:picMkLst>
            <pc:docMk/>
            <pc:sldMk cId="3229233421" sldId="440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3:56.386" v="89" actId="1076"/>
          <ac:picMkLst>
            <pc:docMk/>
            <pc:sldMk cId="3229233421" sldId="440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4:02.066" v="90" actId="1076"/>
          <ac:picMkLst>
            <pc:docMk/>
            <pc:sldMk cId="3229233421" sldId="440"/>
            <ac:picMk id="6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3:37.625" v="84" actId="1076"/>
          <ac:picMkLst>
            <pc:docMk/>
            <pc:sldMk cId="3229233421" sldId="440"/>
            <ac:picMk id="7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3:50.624" v="88" actId="1076"/>
          <ac:picMkLst>
            <pc:docMk/>
            <pc:sldMk cId="3229233421" sldId="440"/>
            <ac:picMk id="8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45:01.459" v="103" actId="1076"/>
        <pc:sldMkLst>
          <pc:docMk/>
          <pc:sldMk cId="982441746" sldId="441"/>
        </pc:sldMkLst>
        <pc:spChg chg="mod">
          <ac:chgData name="Akram Fadhl N. Ahmed" userId="8ae2a0c5-ac6c-4591-a82d-fc279ce0d00b" providerId="ADAL" clId="{3DF55C00-C88F-46BF-A336-6C22ED450463}" dt="2022-03-28T19:33:13.173" v="18" actId="27636"/>
          <ac:spMkLst>
            <pc:docMk/>
            <pc:sldMk cId="982441746" sldId="441"/>
            <ac:spMk id="2" creationId="{00000000-0000-0000-0000-000000000000}"/>
          </ac:spMkLst>
        </pc:spChg>
        <pc:picChg chg="mod">
          <ac:chgData name="Akram Fadhl N. Ahmed" userId="8ae2a0c5-ac6c-4591-a82d-fc279ce0d00b" providerId="ADAL" clId="{3DF55C00-C88F-46BF-A336-6C22ED450463}" dt="2022-03-28T19:44:59.269" v="102" actId="1076"/>
          <ac:picMkLst>
            <pc:docMk/>
            <pc:sldMk cId="982441746" sldId="441"/>
            <ac:picMk id="4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5:01.459" v="103" actId="1076"/>
          <ac:picMkLst>
            <pc:docMk/>
            <pc:sldMk cId="982441746" sldId="441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3DF55C00-C88F-46BF-A336-6C22ED450463}" dt="2022-03-28T19:44:54.622" v="100" actId="14100"/>
          <ac:picMkLst>
            <pc:docMk/>
            <pc:sldMk cId="982441746" sldId="441"/>
            <ac:picMk id="6" creationId="{00000000-0000-0000-0000-000000000000}"/>
          </ac:picMkLst>
        </pc:picChg>
      </pc:sldChg>
      <pc:sldChg chg="modSp add mod">
        <pc:chgData name="Akram Fadhl N. Ahmed" userId="8ae2a0c5-ac6c-4591-a82d-fc279ce0d00b" providerId="ADAL" clId="{3DF55C00-C88F-46BF-A336-6C22ED450463}" dt="2022-03-28T19:33:13.189" v="19" actId="27636"/>
        <pc:sldMkLst>
          <pc:docMk/>
          <pc:sldMk cId="3913063395" sldId="442"/>
        </pc:sldMkLst>
        <pc:spChg chg="mod">
          <ac:chgData name="Akram Fadhl N. Ahmed" userId="8ae2a0c5-ac6c-4591-a82d-fc279ce0d00b" providerId="ADAL" clId="{3DF55C00-C88F-46BF-A336-6C22ED450463}" dt="2022-03-28T19:33:13.189" v="19" actId="27636"/>
          <ac:spMkLst>
            <pc:docMk/>
            <pc:sldMk cId="3913063395" sldId="442"/>
            <ac:spMk id="2" creationId="{00000000-0000-0000-0000-000000000000}"/>
          </ac:spMkLst>
        </pc:spChg>
      </pc:sldChg>
      <pc:sldChg chg="modSp add mod">
        <pc:chgData name="Akram Fadhl N. Ahmed" userId="8ae2a0c5-ac6c-4591-a82d-fc279ce0d00b" providerId="ADAL" clId="{3DF55C00-C88F-46BF-A336-6C22ED450463}" dt="2022-03-28T19:33:13.167" v="16" actId="27636"/>
        <pc:sldMkLst>
          <pc:docMk/>
          <pc:sldMk cId="3980024578" sldId="443"/>
        </pc:sldMkLst>
        <pc:spChg chg="mod">
          <ac:chgData name="Akram Fadhl N. Ahmed" userId="8ae2a0c5-ac6c-4591-a82d-fc279ce0d00b" providerId="ADAL" clId="{3DF55C00-C88F-46BF-A336-6C22ED450463}" dt="2022-03-28T19:33:13.167" v="16" actId="27636"/>
          <ac:spMkLst>
            <pc:docMk/>
            <pc:sldMk cId="3980024578" sldId="443"/>
            <ac:spMk id="2" creationId="{00000000-0000-0000-0000-000000000000}"/>
          </ac:spMkLst>
        </pc:spChg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0" sldId="467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306752537" sldId="468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703208843" sldId="469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036156172" sldId="470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719544246" sldId="471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3228845136" sldId="472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323212596" sldId="473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763612671" sldId="474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3481250652" sldId="475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714618643" sldId="476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541914425" sldId="477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305868056" sldId="478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137975518" sldId="479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4069020652" sldId="480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327863564" sldId="481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949676830" sldId="482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762024130" sldId="483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3269951045" sldId="484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3629643162" sldId="485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913019885" sldId="486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989813864" sldId="487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655745196" sldId="488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142634370" sldId="489"/>
        </pc:sldMkLst>
      </pc:sldChg>
      <pc:sldChg chg="del">
        <pc:chgData name="Akram Fadhl N. Ahmed" userId="8ae2a0c5-ac6c-4591-a82d-fc279ce0d00b" providerId="ADAL" clId="{3DF55C00-C88F-46BF-A336-6C22ED450463}" dt="2022-03-28T19:33:01.333" v="0" actId="47"/>
        <pc:sldMkLst>
          <pc:docMk/>
          <pc:sldMk cId="2149691290" sldId="490"/>
        </pc:sldMkLst>
      </pc:sldChg>
    </pc:docChg>
  </pc:docChgLst>
  <pc:docChgLst>
    <pc:chgData name="Akram Fadhl N. Ahmed" userId="8ae2a0c5-ac6c-4591-a82d-fc279ce0d00b" providerId="ADAL" clId="{C80BCFB8-01BB-4B46-B165-1FE4BAEE81A3}"/>
    <pc:docChg chg="undo redo custSel addSld delSld modSld sldOrd">
      <pc:chgData name="Akram Fadhl N. Ahmed" userId="8ae2a0c5-ac6c-4591-a82d-fc279ce0d00b" providerId="ADAL" clId="{C80BCFB8-01BB-4B46-B165-1FE4BAEE81A3}" dt="2022-11-04T12:44:37.661" v="2480" actId="732"/>
      <pc:docMkLst>
        <pc:docMk/>
      </pc:docMkLst>
      <pc:sldChg chg="del">
        <pc:chgData name="Akram Fadhl N. Ahmed" userId="8ae2a0c5-ac6c-4591-a82d-fc279ce0d00b" providerId="ADAL" clId="{C80BCFB8-01BB-4B46-B165-1FE4BAEE81A3}" dt="2022-11-04T07:25:29.581" v="388" actId="47"/>
        <pc:sldMkLst>
          <pc:docMk/>
          <pc:sldMk cId="3577415496" sldId="429"/>
        </pc:sldMkLst>
      </pc:sldChg>
      <pc:sldChg chg="addSp delSp modSp mod">
        <pc:chgData name="Akram Fadhl N. Ahmed" userId="8ae2a0c5-ac6c-4591-a82d-fc279ce0d00b" providerId="ADAL" clId="{C80BCFB8-01BB-4B46-B165-1FE4BAEE81A3}" dt="2022-11-04T08:25:44.850" v="2063" actId="1076"/>
        <pc:sldMkLst>
          <pc:docMk/>
          <pc:sldMk cId="2615577231" sldId="430"/>
        </pc:sldMkLst>
        <pc:spChg chg="mod">
          <ac:chgData name="Akram Fadhl N. Ahmed" userId="8ae2a0c5-ac6c-4591-a82d-fc279ce0d00b" providerId="ADAL" clId="{C80BCFB8-01BB-4B46-B165-1FE4BAEE81A3}" dt="2022-11-04T08:25:07.529" v="2056" actId="14"/>
          <ac:spMkLst>
            <pc:docMk/>
            <pc:sldMk cId="2615577231" sldId="430"/>
            <ac:spMk id="3" creationId="{00000000-0000-0000-0000-000000000000}"/>
          </ac:spMkLst>
        </pc:spChg>
        <pc:spChg chg="add mod">
          <ac:chgData name="Akram Fadhl N. Ahmed" userId="8ae2a0c5-ac6c-4591-a82d-fc279ce0d00b" providerId="ADAL" clId="{C80BCFB8-01BB-4B46-B165-1FE4BAEE81A3}" dt="2022-11-04T08:25:44.850" v="2063" actId="1076"/>
          <ac:spMkLst>
            <pc:docMk/>
            <pc:sldMk cId="2615577231" sldId="430"/>
            <ac:spMk id="13" creationId="{1E014430-8B87-03F2-742E-58AAE4839580}"/>
          </ac:spMkLst>
        </pc:spChg>
        <pc:picChg chg="del mod">
          <ac:chgData name="Akram Fadhl N. Ahmed" userId="8ae2a0c5-ac6c-4591-a82d-fc279ce0d00b" providerId="ADAL" clId="{C80BCFB8-01BB-4B46-B165-1FE4BAEE81A3}" dt="2022-11-04T07:48:30.924" v="852" actId="478"/>
          <ac:picMkLst>
            <pc:docMk/>
            <pc:sldMk cId="2615577231" sldId="430"/>
            <ac:picMk id="4" creationId="{00000000-0000-0000-0000-000000000000}"/>
          </ac:picMkLst>
        </pc:picChg>
        <pc:picChg chg="del mod">
          <ac:chgData name="Akram Fadhl N. Ahmed" userId="8ae2a0c5-ac6c-4591-a82d-fc279ce0d00b" providerId="ADAL" clId="{C80BCFB8-01BB-4B46-B165-1FE4BAEE81A3}" dt="2022-11-04T07:55:46.451" v="1077" actId="478"/>
          <ac:picMkLst>
            <pc:docMk/>
            <pc:sldMk cId="2615577231" sldId="430"/>
            <ac:picMk id="5" creationId="{00000000-0000-0000-0000-000000000000}"/>
          </ac:picMkLst>
        </pc:picChg>
        <pc:picChg chg="add del mod">
          <ac:chgData name="Akram Fadhl N. Ahmed" userId="8ae2a0c5-ac6c-4591-a82d-fc279ce0d00b" providerId="ADAL" clId="{C80BCFB8-01BB-4B46-B165-1FE4BAEE81A3}" dt="2022-11-04T07:55:51.789" v="1078" actId="478"/>
          <ac:picMkLst>
            <pc:docMk/>
            <pc:sldMk cId="2615577231" sldId="430"/>
            <ac:picMk id="7" creationId="{2F50BA85-D14C-F0BA-8D06-74D83B04A85B}"/>
          </ac:picMkLst>
        </pc:picChg>
        <pc:picChg chg="add del mod">
          <ac:chgData name="Akram Fadhl N. Ahmed" userId="8ae2a0c5-ac6c-4591-a82d-fc279ce0d00b" providerId="ADAL" clId="{C80BCFB8-01BB-4B46-B165-1FE4BAEE81A3}" dt="2022-11-04T08:24:07.106" v="2024" actId="478"/>
          <ac:picMkLst>
            <pc:docMk/>
            <pc:sldMk cId="2615577231" sldId="430"/>
            <ac:picMk id="9" creationId="{3DD441EF-E651-22E5-79DA-2B3ACFF17E7D}"/>
          </ac:picMkLst>
        </pc:picChg>
        <pc:picChg chg="add mod">
          <ac:chgData name="Akram Fadhl N. Ahmed" userId="8ae2a0c5-ac6c-4591-a82d-fc279ce0d00b" providerId="ADAL" clId="{C80BCFB8-01BB-4B46-B165-1FE4BAEE81A3}" dt="2022-11-04T08:24:19.565" v="2030" actId="1076"/>
          <ac:picMkLst>
            <pc:docMk/>
            <pc:sldMk cId="2615577231" sldId="430"/>
            <ac:picMk id="11" creationId="{CC3B52D7-E774-D10C-B6C5-1B42C1B517D4}"/>
          </ac:picMkLst>
        </pc:picChg>
      </pc:sldChg>
      <pc:sldChg chg="addSp delSp modSp mod">
        <pc:chgData name="Akram Fadhl N. Ahmed" userId="8ae2a0c5-ac6c-4591-a82d-fc279ce0d00b" providerId="ADAL" clId="{C80BCFB8-01BB-4B46-B165-1FE4BAEE81A3}" dt="2022-11-04T08:54:37.958" v="2150" actId="1076"/>
        <pc:sldMkLst>
          <pc:docMk/>
          <pc:sldMk cId="543797610" sldId="431"/>
        </pc:sldMkLst>
        <pc:spChg chg="mod">
          <ac:chgData name="Akram Fadhl N. Ahmed" userId="8ae2a0c5-ac6c-4591-a82d-fc279ce0d00b" providerId="ADAL" clId="{C80BCFB8-01BB-4B46-B165-1FE4BAEE81A3}" dt="2022-11-04T08:09:26.238" v="1315" actId="20577"/>
          <ac:spMkLst>
            <pc:docMk/>
            <pc:sldMk cId="543797610" sldId="431"/>
            <ac:spMk id="3" creationId="{00000000-0000-0000-0000-000000000000}"/>
          </ac:spMkLst>
        </pc:spChg>
        <pc:picChg chg="del mod">
          <ac:chgData name="Akram Fadhl N. Ahmed" userId="8ae2a0c5-ac6c-4591-a82d-fc279ce0d00b" providerId="ADAL" clId="{C80BCFB8-01BB-4B46-B165-1FE4BAEE81A3}" dt="2022-11-04T08:07:58.779" v="1264" actId="478"/>
          <ac:picMkLst>
            <pc:docMk/>
            <pc:sldMk cId="543797610" sldId="431"/>
            <ac:picMk id="4" creationId="{00000000-0000-0000-0000-000000000000}"/>
          </ac:picMkLst>
        </pc:picChg>
        <pc:picChg chg="mod modCrop">
          <ac:chgData name="Akram Fadhl N. Ahmed" userId="8ae2a0c5-ac6c-4591-a82d-fc279ce0d00b" providerId="ADAL" clId="{C80BCFB8-01BB-4B46-B165-1FE4BAEE81A3}" dt="2022-11-04T08:09:55.311" v="1322" actId="1076"/>
          <ac:picMkLst>
            <pc:docMk/>
            <pc:sldMk cId="543797610" sldId="431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C80BCFB8-01BB-4B46-B165-1FE4BAEE81A3}" dt="2022-11-04T08:09:32.283" v="1317" actId="1076"/>
          <ac:picMkLst>
            <pc:docMk/>
            <pc:sldMk cId="543797610" sldId="431"/>
            <ac:picMk id="6" creationId="{00000000-0000-0000-0000-000000000000}"/>
          </ac:picMkLst>
        </pc:picChg>
        <pc:picChg chg="add del mod">
          <ac:chgData name="Akram Fadhl N. Ahmed" userId="8ae2a0c5-ac6c-4591-a82d-fc279ce0d00b" providerId="ADAL" clId="{C80BCFB8-01BB-4B46-B165-1FE4BAEE81A3}" dt="2022-11-04T08:53:49.945" v="2141" actId="478"/>
          <ac:picMkLst>
            <pc:docMk/>
            <pc:sldMk cId="543797610" sldId="431"/>
            <ac:picMk id="8" creationId="{D6852388-2D59-7413-6D95-CFD401262418}"/>
          </ac:picMkLst>
        </pc:picChg>
        <pc:picChg chg="add del mod">
          <ac:chgData name="Akram Fadhl N. Ahmed" userId="8ae2a0c5-ac6c-4591-a82d-fc279ce0d00b" providerId="ADAL" clId="{C80BCFB8-01BB-4B46-B165-1FE4BAEE81A3}" dt="2022-11-04T08:54:26.178" v="2146" actId="478"/>
          <ac:picMkLst>
            <pc:docMk/>
            <pc:sldMk cId="543797610" sldId="431"/>
            <ac:picMk id="10" creationId="{634A585F-FEE6-C824-A3D1-D64F96D7848E}"/>
          </ac:picMkLst>
        </pc:picChg>
        <pc:picChg chg="add mod">
          <ac:chgData name="Akram Fadhl N. Ahmed" userId="8ae2a0c5-ac6c-4591-a82d-fc279ce0d00b" providerId="ADAL" clId="{C80BCFB8-01BB-4B46-B165-1FE4BAEE81A3}" dt="2022-11-04T08:54:37.958" v="2150" actId="1076"/>
          <ac:picMkLst>
            <pc:docMk/>
            <pc:sldMk cId="543797610" sldId="431"/>
            <ac:picMk id="12" creationId="{5B31A000-AE42-AAB2-6612-4EFB31F11E81}"/>
          </ac:picMkLst>
        </pc:picChg>
      </pc:sldChg>
      <pc:sldChg chg="modSp mod">
        <pc:chgData name="Akram Fadhl N. Ahmed" userId="8ae2a0c5-ac6c-4591-a82d-fc279ce0d00b" providerId="ADAL" clId="{C80BCFB8-01BB-4B46-B165-1FE4BAEE81A3}" dt="2022-11-04T08:25:59.277" v="2064" actId="20577"/>
        <pc:sldMkLst>
          <pc:docMk/>
          <pc:sldMk cId="2990270550" sldId="432"/>
        </pc:sldMkLst>
        <pc:spChg chg="mod">
          <ac:chgData name="Akram Fadhl N. Ahmed" userId="8ae2a0c5-ac6c-4591-a82d-fc279ce0d00b" providerId="ADAL" clId="{C80BCFB8-01BB-4B46-B165-1FE4BAEE81A3}" dt="2022-11-04T08:25:59.277" v="2064" actId="20577"/>
          <ac:spMkLst>
            <pc:docMk/>
            <pc:sldMk cId="2990270550" sldId="432"/>
            <ac:spMk id="3" creationId="{00000000-0000-0000-0000-000000000000}"/>
          </ac:spMkLst>
        </pc:spChg>
      </pc:sldChg>
      <pc:sldChg chg="del">
        <pc:chgData name="Akram Fadhl N. Ahmed" userId="8ae2a0c5-ac6c-4591-a82d-fc279ce0d00b" providerId="ADAL" clId="{C80BCFB8-01BB-4B46-B165-1FE4BAEE81A3}" dt="2022-11-04T08:41:50.144" v="2111" actId="47"/>
        <pc:sldMkLst>
          <pc:docMk/>
          <pc:sldMk cId="974383177" sldId="433"/>
        </pc:sldMkLst>
      </pc:sldChg>
      <pc:sldChg chg="modSp">
        <pc:chgData name="Akram Fadhl N. Ahmed" userId="8ae2a0c5-ac6c-4591-a82d-fc279ce0d00b" providerId="ADAL" clId="{C80BCFB8-01BB-4B46-B165-1FE4BAEE81A3}" dt="2022-11-04T12:38:25.178" v="2379"/>
        <pc:sldMkLst>
          <pc:docMk/>
          <pc:sldMk cId="2884457703" sldId="434"/>
        </pc:sldMkLst>
        <pc:spChg chg="mod">
          <ac:chgData name="Akram Fadhl N. Ahmed" userId="8ae2a0c5-ac6c-4591-a82d-fc279ce0d00b" providerId="ADAL" clId="{C80BCFB8-01BB-4B46-B165-1FE4BAEE81A3}" dt="2022-11-04T12:38:25.178" v="2379"/>
          <ac:spMkLst>
            <pc:docMk/>
            <pc:sldMk cId="2884457703" sldId="434"/>
            <ac:spMk id="4" creationId="{77AD3833-3DBD-4642-BC46-EF6569CA260E}"/>
          </ac:spMkLst>
        </pc:spChg>
      </pc:sldChg>
      <pc:sldChg chg="addSp modSp mod">
        <pc:chgData name="Akram Fadhl N. Ahmed" userId="8ae2a0c5-ac6c-4591-a82d-fc279ce0d00b" providerId="ADAL" clId="{C80BCFB8-01BB-4B46-B165-1FE4BAEE81A3}" dt="2022-11-04T08:30:56.978" v="2100" actId="1076"/>
        <pc:sldMkLst>
          <pc:docMk/>
          <pc:sldMk cId="3884734634" sldId="435"/>
        </pc:sldMkLst>
        <pc:spChg chg="add mod">
          <ac:chgData name="Akram Fadhl N. Ahmed" userId="8ae2a0c5-ac6c-4591-a82d-fc279ce0d00b" providerId="ADAL" clId="{C80BCFB8-01BB-4B46-B165-1FE4BAEE81A3}" dt="2022-11-04T08:30:56.978" v="2100" actId="1076"/>
          <ac:spMkLst>
            <pc:docMk/>
            <pc:sldMk cId="3884734634" sldId="435"/>
            <ac:spMk id="4" creationId="{A6BC44DB-9F33-C2F1-AD31-7A476C626169}"/>
          </ac:spMkLst>
        </pc:spChg>
        <pc:spChg chg="add mod">
          <ac:chgData name="Akram Fadhl N. Ahmed" userId="8ae2a0c5-ac6c-4591-a82d-fc279ce0d00b" providerId="ADAL" clId="{C80BCFB8-01BB-4B46-B165-1FE4BAEE81A3}" dt="2022-11-04T08:30:43.905" v="2099" actId="313"/>
          <ac:spMkLst>
            <pc:docMk/>
            <pc:sldMk cId="3884734634" sldId="435"/>
            <ac:spMk id="6" creationId="{140CF541-1202-FC93-3D49-F786D4BC9931}"/>
          </ac:spMkLst>
        </pc:spChg>
        <pc:picChg chg="mod">
          <ac:chgData name="Akram Fadhl N. Ahmed" userId="8ae2a0c5-ac6c-4591-a82d-fc279ce0d00b" providerId="ADAL" clId="{C80BCFB8-01BB-4B46-B165-1FE4BAEE81A3}" dt="2022-11-04T08:22:19.721" v="1978" actId="1076"/>
          <ac:picMkLst>
            <pc:docMk/>
            <pc:sldMk cId="3884734634" sldId="435"/>
            <ac:picMk id="5" creationId="{66ACC2A2-DC15-4FE6-8FD9-296EF3ABC7D9}"/>
          </ac:picMkLst>
        </pc:picChg>
      </pc:sldChg>
      <pc:sldChg chg="modSp mod">
        <pc:chgData name="Akram Fadhl N. Ahmed" userId="8ae2a0c5-ac6c-4591-a82d-fc279ce0d00b" providerId="ADAL" clId="{C80BCFB8-01BB-4B46-B165-1FE4BAEE81A3}" dt="2022-11-04T08:36:12.057" v="2109" actId="14100"/>
        <pc:sldMkLst>
          <pc:docMk/>
          <pc:sldMk cId="982441746" sldId="441"/>
        </pc:sldMkLst>
        <pc:picChg chg="mod">
          <ac:chgData name="Akram Fadhl N. Ahmed" userId="8ae2a0c5-ac6c-4591-a82d-fc279ce0d00b" providerId="ADAL" clId="{C80BCFB8-01BB-4B46-B165-1FE4BAEE81A3}" dt="2022-11-04T08:36:12.057" v="2109" actId="14100"/>
          <ac:picMkLst>
            <pc:docMk/>
            <pc:sldMk cId="982441746" sldId="441"/>
            <ac:picMk id="5" creationId="{00000000-0000-0000-0000-000000000000}"/>
          </ac:picMkLst>
        </pc:picChg>
      </pc:sldChg>
      <pc:sldChg chg="addSp modSp mod">
        <pc:chgData name="Akram Fadhl N. Ahmed" userId="8ae2a0c5-ac6c-4591-a82d-fc279ce0d00b" providerId="ADAL" clId="{C80BCFB8-01BB-4B46-B165-1FE4BAEE81A3}" dt="2022-11-04T12:44:12.759" v="2479" actId="20577"/>
        <pc:sldMkLst>
          <pc:docMk/>
          <pc:sldMk cId="3980024578" sldId="443"/>
        </pc:sldMkLst>
        <pc:spChg chg="mod">
          <ac:chgData name="Akram Fadhl N. Ahmed" userId="8ae2a0c5-ac6c-4591-a82d-fc279ce0d00b" providerId="ADAL" clId="{C80BCFB8-01BB-4B46-B165-1FE4BAEE81A3}" dt="2022-11-04T12:44:12.759" v="2479" actId="20577"/>
          <ac:spMkLst>
            <pc:docMk/>
            <pc:sldMk cId="3980024578" sldId="443"/>
            <ac:spMk id="3" creationId="{00000000-0000-0000-0000-000000000000}"/>
          </ac:spMkLst>
        </pc:spChg>
        <pc:cxnChg chg="add mod">
          <ac:chgData name="Akram Fadhl N. Ahmed" userId="8ae2a0c5-ac6c-4591-a82d-fc279ce0d00b" providerId="ADAL" clId="{C80BCFB8-01BB-4B46-B165-1FE4BAEE81A3}" dt="2022-11-04T12:43:32.398" v="2476" actId="692"/>
          <ac:cxnSpMkLst>
            <pc:docMk/>
            <pc:sldMk cId="3980024578" sldId="443"/>
            <ac:cxnSpMk id="7" creationId="{6C75B6D5-3BC4-4C85-9DC4-9E50696A4AE9}"/>
          </ac:cxnSpMkLst>
        </pc:cxnChg>
        <pc:cxnChg chg="add mod">
          <ac:chgData name="Akram Fadhl N. Ahmed" userId="8ae2a0c5-ac6c-4591-a82d-fc279ce0d00b" providerId="ADAL" clId="{C80BCFB8-01BB-4B46-B165-1FE4BAEE81A3}" dt="2022-11-04T12:43:35.483" v="2477" actId="108"/>
          <ac:cxnSpMkLst>
            <pc:docMk/>
            <pc:sldMk cId="3980024578" sldId="443"/>
            <ac:cxnSpMk id="8" creationId="{1047C463-018D-986F-784B-4F6EAF7DA3D0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1" creationId="{D9A6A144-4AA9-1AE6-0B77-2ACA9D4A27DF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2" creationId="{D98A958B-A5F2-16FD-855E-5FE42211AD17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3" creationId="{54BABDFB-E107-CE1A-492C-79FD9B133101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4" creationId="{AFDD43C0-5E36-6298-63CB-63A401B5C454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5" creationId="{98518284-D582-5C76-0487-AD81ABF95777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6" creationId="{3072718E-A039-36DB-19D0-8AC550DF9CF1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7" creationId="{7A949D1C-2CAA-D508-C9C2-1DA4254B6EFF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8" creationId="{0A666277-F658-1CD4-9F0D-FEEC2FA79F05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19" creationId="{36F77558-CF47-76CD-160E-424535F2A9B4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20" creationId="{07D8DFED-C068-1330-D52B-210803857699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21" creationId="{FA63D912-EF7C-E7AB-E53F-B231516272D4}"/>
          </ac:cxnSpMkLst>
        </pc:cxnChg>
        <pc:cxnChg chg="add mod">
          <ac:chgData name="Akram Fadhl N. Ahmed" userId="8ae2a0c5-ac6c-4591-a82d-fc279ce0d00b" providerId="ADAL" clId="{C80BCFB8-01BB-4B46-B165-1FE4BAEE81A3}" dt="2022-11-04T12:43:55.757" v="2478" actId="692"/>
          <ac:cxnSpMkLst>
            <pc:docMk/>
            <pc:sldMk cId="3980024578" sldId="443"/>
            <ac:cxnSpMk id="22" creationId="{9860712E-79BC-8E9B-9867-09EDEA21FA84}"/>
          </ac:cxnSpMkLst>
        </pc:cxnChg>
      </pc:sldChg>
      <pc:sldChg chg="addSp delSp modSp mod">
        <pc:chgData name="Akram Fadhl N. Ahmed" userId="8ae2a0c5-ac6c-4591-a82d-fc279ce0d00b" providerId="ADAL" clId="{C80BCFB8-01BB-4B46-B165-1FE4BAEE81A3}" dt="2022-11-04T06:29:15.897" v="243" actId="1076"/>
        <pc:sldMkLst>
          <pc:docMk/>
          <pc:sldMk cId="3067412990" sldId="445"/>
        </pc:sldMkLst>
        <pc:spChg chg="mod">
          <ac:chgData name="Akram Fadhl N. Ahmed" userId="8ae2a0c5-ac6c-4591-a82d-fc279ce0d00b" providerId="ADAL" clId="{C80BCFB8-01BB-4B46-B165-1FE4BAEE81A3}" dt="2022-11-04T06:22:14.349" v="195" actId="20577"/>
          <ac:spMkLst>
            <pc:docMk/>
            <pc:sldMk cId="3067412990" sldId="445"/>
            <ac:spMk id="3" creationId="{9AD30C0C-65A6-4AAD-B80E-1690FA96BA9D}"/>
          </ac:spMkLst>
        </pc:spChg>
        <pc:spChg chg="add mod">
          <ac:chgData name="Akram Fadhl N. Ahmed" userId="8ae2a0c5-ac6c-4591-a82d-fc279ce0d00b" providerId="ADAL" clId="{C80BCFB8-01BB-4B46-B165-1FE4BAEE81A3}" dt="2022-11-04T06:25:09.895" v="209" actId="14100"/>
          <ac:spMkLst>
            <pc:docMk/>
            <pc:sldMk cId="3067412990" sldId="445"/>
            <ac:spMk id="11" creationId="{224C3BED-89D8-6093-44F4-A79F37F34D3A}"/>
          </ac:spMkLst>
        </pc:spChg>
        <pc:spChg chg="add mod">
          <ac:chgData name="Akram Fadhl N. Ahmed" userId="8ae2a0c5-ac6c-4591-a82d-fc279ce0d00b" providerId="ADAL" clId="{C80BCFB8-01BB-4B46-B165-1FE4BAEE81A3}" dt="2022-11-04T06:29:15.897" v="243" actId="1076"/>
          <ac:spMkLst>
            <pc:docMk/>
            <pc:sldMk cId="3067412990" sldId="445"/>
            <ac:spMk id="15" creationId="{6E4A6640-B138-121B-CB99-E33382327ACD}"/>
          </ac:spMkLst>
        </pc:spChg>
        <pc:grpChg chg="add mod">
          <ac:chgData name="Akram Fadhl N. Ahmed" userId="8ae2a0c5-ac6c-4591-a82d-fc279ce0d00b" providerId="ADAL" clId="{C80BCFB8-01BB-4B46-B165-1FE4BAEE81A3}" dt="2022-11-04T06:29:12.168" v="242" actId="14100"/>
          <ac:grpSpMkLst>
            <pc:docMk/>
            <pc:sldMk cId="3067412990" sldId="445"/>
            <ac:grpSpMk id="12" creationId="{420F63CF-C717-40ED-100F-2CAE813237C1}"/>
          </ac:grpSpMkLst>
        </pc:grpChg>
        <pc:picChg chg="del">
          <ac:chgData name="Akram Fadhl N. Ahmed" userId="8ae2a0c5-ac6c-4591-a82d-fc279ce0d00b" providerId="ADAL" clId="{C80BCFB8-01BB-4B46-B165-1FE4BAEE81A3}" dt="2022-11-04T06:20:24.726" v="148" actId="478"/>
          <ac:picMkLst>
            <pc:docMk/>
            <pc:sldMk cId="3067412990" sldId="445"/>
            <ac:picMk id="7" creationId="{1B0DD066-6BFB-443E-A6D5-7E492B26BC81}"/>
          </ac:picMkLst>
        </pc:picChg>
        <pc:picChg chg="del mod">
          <ac:chgData name="Akram Fadhl N. Ahmed" userId="8ae2a0c5-ac6c-4591-a82d-fc279ce0d00b" providerId="ADAL" clId="{C80BCFB8-01BB-4B46-B165-1FE4BAEE81A3}" dt="2022-11-04T06:20:23.754" v="147" actId="478"/>
          <ac:picMkLst>
            <pc:docMk/>
            <pc:sldMk cId="3067412990" sldId="445"/>
            <ac:picMk id="8" creationId="{38C1C5C7-3596-4C9B-8578-CCAFB5B2B9F6}"/>
          </ac:picMkLst>
        </pc:picChg>
        <pc:picChg chg="add mod modCrop">
          <ac:chgData name="Akram Fadhl N. Ahmed" userId="8ae2a0c5-ac6c-4591-a82d-fc279ce0d00b" providerId="ADAL" clId="{C80BCFB8-01BB-4B46-B165-1FE4BAEE81A3}" dt="2022-11-04T06:28:59.736" v="239" actId="732"/>
          <ac:picMkLst>
            <pc:docMk/>
            <pc:sldMk cId="3067412990" sldId="445"/>
            <ac:picMk id="10" creationId="{1BC575C8-AB5C-DE65-20AF-17705A4CE6DE}"/>
          </ac:picMkLst>
        </pc:picChg>
        <pc:picChg chg="add del mod">
          <ac:chgData name="Akram Fadhl N. Ahmed" userId="8ae2a0c5-ac6c-4591-a82d-fc279ce0d00b" providerId="ADAL" clId="{C80BCFB8-01BB-4B46-B165-1FE4BAEE81A3}" dt="2022-11-04T06:28:35.698" v="234" actId="478"/>
          <ac:picMkLst>
            <pc:docMk/>
            <pc:sldMk cId="3067412990" sldId="445"/>
            <ac:picMk id="14" creationId="{224D0B50-A6CB-7432-A02C-0A85F030CB6A}"/>
          </ac:picMkLst>
        </pc:picChg>
      </pc:sldChg>
      <pc:sldChg chg="addSp delSp modSp mod">
        <pc:chgData name="Akram Fadhl N. Ahmed" userId="8ae2a0c5-ac6c-4591-a82d-fc279ce0d00b" providerId="ADAL" clId="{C80BCFB8-01BB-4B46-B165-1FE4BAEE81A3}" dt="2022-11-04T12:44:37.661" v="2480" actId="732"/>
        <pc:sldMkLst>
          <pc:docMk/>
          <pc:sldMk cId="3016200213" sldId="449"/>
        </pc:sldMkLst>
        <pc:spChg chg="mod">
          <ac:chgData name="Akram Fadhl N. Ahmed" userId="8ae2a0c5-ac6c-4591-a82d-fc279ce0d00b" providerId="ADAL" clId="{C80BCFB8-01BB-4B46-B165-1FE4BAEE81A3}" dt="2022-11-04T12:39:58.304" v="2434" actId="313"/>
          <ac:spMkLst>
            <pc:docMk/>
            <pc:sldMk cId="3016200213" sldId="449"/>
            <ac:spMk id="3" creationId="{4D7E176F-89A5-4CA0-9A24-F455695EADF1}"/>
          </ac:spMkLst>
        </pc:spChg>
        <pc:spChg chg="del mod">
          <ac:chgData name="Akram Fadhl N. Ahmed" userId="8ae2a0c5-ac6c-4591-a82d-fc279ce0d00b" providerId="ADAL" clId="{C80BCFB8-01BB-4B46-B165-1FE4BAEE81A3}" dt="2022-11-04T12:22:16.312" v="2243" actId="478"/>
          <ac:spMkLst>
            <pc:docMk/>
            <pc:sldMk cId="3016200213" sldId="449"/>
            <ac:spMk id="8" creationId="{1F6F1001-2E92-40E5-AA9B-F13AA7B320C1}"/>
          </ac:spMkLst>
        </pc:spChg>
        <pc:spChg chg="del mod">
          <ac:chgData name="Akram Fadhl N. Ahmed" userId="8ae2a0c5-ac6c-4591-a82d-fc279ce0d00b" providerId="ADAL" clId="{C80BCFB8-01BB-4B46-B165-1FE4BAEE81A3}" dt="2022-11-04T12:38:14.891" v="2378"/>
          <ac:spMkLst>
            <pc:docMk/>
            <pc:sldMk cId="3016200213" sldId="449"/>
            <ac:spMk id="11" creationId="{E0092E35-0918-42EA-A45C-BF8F32025C03}"/>
          </ac:spMkLst>
        </pc:spChg>
        <pc:spChg chg="add mod">
          <ac:chgData name="Akram Fadhl N. Ahmed" userId="8ae2a0c5-ac6c-4591-a82d-fc279ce0d00b" providerId="ADAL" clId="{C80BCFB8-01BB-4B46-B165-1FE4BAEE81A3}" dt="2022-11-04T12:36:45.993" v="2324" actId="1076"/>
          <ac:spMkLst>
            <pc:docMk/>
            <pc:sldMk cId="3016200213" sldId="449"/>
            <ac:spMk id="12" creationId="{60AEB5C7-648F-87A6-3330-FB0B13BD55F3}"/>
          </ac:spMkLst>
        </pc:spChg>
        <pc:picChg chg="add mod">
          <ac:chgData name="Akram Fadhl N. Ahmed" userId="8ae2a0c5-ac6c-4591-a82d-fc279ce0d00b" providerId="ADAL" clId="{C80BCFB8-01BB-4B46-B165-1FE4BAEE81A3}" dt="2022-11-04T12:36:42.936" v="2323" actId="1076"/>
          <ac:picMkLst>
            <pc:docMk/>
            <pc:sldMk cId="3016200213" sldId="449"/>
            <ac:picMk id="9" creationId="{5E07DE6D-4503-440C-101B-F1A1BC2B7FC6}"/>
          </ac:picMkLst>
        </pc:picChg>
        <pc:picChg chg="del mod">
          <ac:chgData name="Akram Fadhl N. Ahmed" userId="8ae2a0c5-ac6c-4591-a82d-fc279ce0d00b" providerId="ADAL" clId="{C80BCFB8-01BB-4B46-B165-1FE4BAEE81A3}" dt="2022-11-04T12:34:21.607" v="2261" actId="478"/>
          <ac:picMkLst>
            <pc:docMk/>
            <pc:sldMk cId="3016200213" sldId="449"/>
            <ac:picMk id="10" creationId="{1C0F32EE-69CF-42F5-9A86-A84579C8D800}"/>
          </ac:picMkLst>
        </pc:picChg>
        <pc:picChg chg="add mod modCrop">
          <ac:chgData name="Akram Fadhl N. Ahmed" userId="8ae2a0c5-ac6c-4591-a82d-fc279ce0d00b" providerId="ADAL" clId="{C80BCFB8-01BB-4B46-B165-1FE4BAEE81A3}" dt="2022-11-04T12:44:37.661" v="2480" actId="732"/>
          <ac:picMkLst>
            <pc:docMk/>
            <pc:sldMk cId="3016200213" sldId="449"/>
            <ac:picMk id="13" creationId="{13BE1FAF-8E92-E9DD-B200-D3A2A190D185}"/>
          </ac:picMkLst>
        </pc:picChg>
      </pc:sldChg>
      <pc:sldChg chg="addSp delSp modSp new mod">
        <pc:chgData name="Akram Fadhl N. Ahmed" userId="8ae2a0c5-ac6c-4591-a82d-fc279ce0d00b" providerId="ADAL" clId="{C80BCFB8-01BB-4B46-B165-1FE4BAEE81A3}" dt="2022-11-04T07:03:08.021" v="368" actId="1037"/>
        <pc:sldMkLst>
          <pc:docMk/>
          <pc:sldMk cId="2167902423" sldId="452"/>
        </pc:sldMkLst>
        <pc:spChg chg="mod">
          <ac:chgData name="Akram Fadhl N. Ahmed" userId="8ae2a0c5-ac6c-4591-a82d-fc279ce0d00b" providerId="ADAL" clId="{C80BCFB8-01BB-4B46-B165-1FE4BAEE81A3}" dt="2022-11-04T07:02:23.671" v="276" actId="20577"/>
          <ac:spMkLst>
            <pc:docMk/>
            <pc:sldMk cId="2167902423" sldId="452"/>
            <ac:spMk id="2" creationId="{33BFC1B2-0336-0BE6-E3BB-028321BD1F15}"/>
          </ac:spMkLst>
        </pc:spChg>
        <pc:spChg chg="mod">
          <ac:chgData name="Akram Fadhl N. Ahmed" userId="8ae2a0c5-ac6c-4591-a82d-fc279ce0d00b" providerId="ADAL" clId="{C80BCFB8-01BB-4B46-B165-1FE4BAEE81A3}" dt="2022-11-04T07:02:54.651" v="329" actId="20577"/>
          <ac:spMkLst>
            <pc:docMk/>
            <pc:sldMk cId="2167902423" sldId="452"/>
            <ac:spMk id="3" creationId="{95D416AB-5B6E-E45F-E906-8CAEFADB53EE}"/>
          </ac:spMkLst>
        </pc:spChg>
        <pc:spChg chg="add mod">
          <ac:chgData name="Akram Fadhl N. Ahmed" userId="8ae2a0c5-ac6c-4591-a82d-fc279ce0d00b" providerId="ADAL" clId="{C80BCFB8-01BB-4B46-B165-1FE4BAEE81A3}" dt="2022-11-04T07:03:08.021" v="368" actId="1037"/>
          <ac:spMkLst>
            <pc:docMk/>
            <pc:sldMk cId="2167902423" sldId="452"/>
            <ac:spMk id="10" creationId="{E2C6765F-3923-0132-54EE-E6B786D67441}"/>
          </ac:spMkLst>
        </pc:spChg>
        <pc:picChg chg="add mod">
          <ac:chgData name="Akram Fadhl N. Ahmed" userId="8ae2a0c5-ac6c-4591-a82d-fc279ce0d00b" providerId="ADAL" clId="{C80BCFB8-01BB-4B46-B165-1FE4BAEE81A3}" dt="2022-11-04T07:03:08.021" v="368" actId="1037"/>
          <ac:picMkLst>
            <pc:docMk/>
            <pc:sldMk cId="2167902423" sldId="452"/>
            <ac:picMk id="7" creationId="{CBCEC5AA-5717-82B6-DFFA-356C4DDCEB99}"/>
          </ac:picMkLst>
        </pc:picChg>
        <pc:picChg chg="add del mod">
          <ac:chgData name="Akram Fadhl N. Ahmed" userId="8ae2a0c5-ac6c-4591-a82d-fc279ce0d00b" providerId="ADAL" clId="{C80BCFB8-01BB-4B46-B165-1FE4BAEE81A3}" dt="2022-11-04T07:00:12.873" v="265" actId="478"/>
          <ac:picMkLst>
            <pc:docMk/>
            <pc:sldMk cId="2167902423" sldId="452"/>
            <ac:picMk id="9" creationId="{8857388F-7AA3-9FEF-667B-D6562212238B}"/>
          </ac:picMkLst>
        </pc:picChg>
        <pc:picChg chg="add mod">
          <ac:chgData name="Akram Fadhl N. Ahmed" userId="8ae2a0c5-ac6c-4591-a82d-fc279ce0d00b" providerId="ADAL" clId="{C80BCFB8-01BB-4B46-B165-1FE4BAEE81A3}" dt="2022-11-04T07:03:08.021" v="368" actId="1037"/>
          <ac:picMkLst>
            <pc:docMk/>
            <pc:sldMk cId="2167902423" sldId="452"/>
            <ac:picMk id="12" creationId="{9678E630-0A80-9E44-F9D6-269DA22FC0F0}"/>
          </ac:picMkLst>
        </pc:picChg>
      </pc:sldChg>
      <pc:sldChg chg="addSp delSp modSp new mod">
        <pc:chgData name="Akram Fadhl N. Ahmed" userId="8ae2a0c5-ac6c-4591-a82d-fc279ce0d00b" providerId="ADAL" clId="{C80BCFB8-01BB-4B46-B165-1FE4BAEE81A3}" dt="2022-11-04T07:30:46.208" v="435" actId="692"/>
        <pc:sldMkLst>
          <pc:docMk/>
          <pc:sldMk cId="3467484863" sldId="453"/>
        </pc:sldMkLst>
        <pc:spChg chg="mod">
          <ac:chgData name="Akram Fadhl N. Ahmed" userId="8ae2a0c5-ac6c-4591-a82d-fc279ce0d00b" providerId="ADAL" clId="{C80BCFB8-01BB-4B46-B165-1FE4BAEE81A3}" dt="2022-11-04T07:01:36.240" v="273" actId="27636"/>
          <ac:spMkLst>
            <pc:docMk/>
            <pc:sldMk cId="3467484863" sldId="453"/>
            <ac:spMk id="2" creationId="{BB623E1F-67AE-73B5-B85F-64A7B79522D7}"/>
          </ac:spMkLst>
        </pc:spChg>
        <pc:spChg chg="mod">
          <ac:chgData name="Akram Fadhl N. Ahmed" userId="8ae2a0c5-ac6c-4591-a82d-fc279ce0d00b" providerId="ADAL" clId="{C80BCFB8-01BB-4B46-B165-1FE4BAEE81A3}" dt="2022-11-04T07:03:29.562" v="371"/>
          <ac:spMkLst>
            <pc:docMk/>
            <pc:sldMk cId="3467484863" sldId="453"/>
            <ac:spMk id="3" creationId="{7A756C47-4552-9B50-786B-4F91B06155C2}"/>
          </ac:spMkLst>
        </pc:spChg>
        <pc:spChg chg="add mod">
          <ac:chgData name="Akram Fadhl N. Ahmed" userId="8ae2a0c5-ac6c-4591-a82d-fc279ce0d00b" providerId="ADAL" clId="{C80BCFB8-01BB-4B46-B165-1FE4BAEE81A3}" dt="2022-11-04T07:25:26.847" v="387" actId="1076"/>
          <ac:spMkLst>
            <pc:docMk/>
            <pc:sldMk cId="3467484863" sldId="453"/>
            <ac:spMk id="13" creationId="{8B514B2E-A15A-1D03-600A-C8F78A9879F6}"/>
          </ac:spMkLst>
        </pc:spChg>
        <pc:spChg chg="add del mod">
          <ac:chgData name="Akram Fadhl N. Ahmed" userId="8ae2a0c5-ac6c-4591-a82d-fc279ce0d00b" providerId="ADAL" clId="{C80BCFB8-01BB-4B46-B165-1FE4BAEE81A3}" dt="2022-11-04T07:29:58.433" v="422" actId="478"/>
          <ac:spMkLst>
            <pc:docMk/>
            <pc:sldMk cId="3467484863" sldId="453"/>
            <ac:spMk id="16" creationId="{8412E3A5-E7A9-8445-6B5B-90900DEA01B3}"/>
          </ac:spMkLst>
        </pc:spChg>
        <pc:spChg chg="add mod">
          <ac:chgData name="Akram Fadhl N. Ahmed" userId="8ae2a0c5-ac6c-4591-a82d-fc279ce0d00b" providerId="ADAL" clId="{C80BCFB8-01BB-4B46-B165-1FE4BAEE81A3}" dt="2022-11-04T07:30:46.208" v="435" actId="692"/>
          <ac:spMkLst>
            <pc:docMk/>
            <pc:sldMk cId="3467484863" sldId="453"/>
            <ac:spMk id="36" creationId="{DA586DF1-09A8-B49D-4B2D-7699C2C2EC05}"/>
          </ac:spMkLst>
        </pc:spChg>
        <pc:picChg chg="add del mod">
          <ac:chgData name="Akram Fadhl N. Ahmed" userId="8ae2a0c5-ac6c-4591-a82d-fc279ce0d00b" providerId="ADAL" clId="{C80BCFB8-01BB-4B46-B165-1FE4BAEE81A3}" dt="2022-11-04T07:23:08.649" v="376" actId="478"/>
          <ac:picMkLst>
            <pc:docMk/>
            <pc:sldMk cId="3467484863" sldId="453"/>
            <ac:picMk id="8" creationId="{2EFF8747-4D1F-ECC6-9C60-1C007D66C34D}"/>
          </ac:picMkLst>
        </pc:picChg>
        <pc:picChg chg="add mod">
          <ac:chgData name="Akram Fadhl N. Ahmed" userId="8ae2a0c5-ac6c-4591-a82d-fc279ce0d00b" providerId="ADAL" clId="{C80BCFB8-01BB-4B46-B165-1FE4BAEE81A3}" dt="2022-11-04T07:23:14.888" v="379" actId="1076"/>
          <ac:picMkLst>
            <pc:docMk/>
            <pc:sldMk cId="3467484863" sldId="453"/>
            <ac:picMk id="10" creationId="{57100539-39AD-56B1-1686-37F79D193C0F}"/>
          </ac:picMkLst>
        </pc:picChg>
        <pc:picChg chg="add mod modCrop">
          <ac:chgData name="Akram Fadhl N. Ahmed" userId="8ae2a0c5-ac6c-4591-a82d-fc279ce0d00b" providerId="ADAL" clId="{C80BCFB8-01BB-4B46-B165-1FE4BAEE81A3}" dt="2022-11-04T07:27:02.576" v="391" actId="14100"/>
          <ac:picMkLst>
            <pc:docMk/>
            <pc:sldMk cId="3467484863" sldId="453"/>
            <ac:picMk id="12" creationId="{9EEBFE2A-6C92-B27D-17E8-A2D5688C3748}"/>
          </ac:picMkLst>
        </pc:picChg>
        <pc:picChg chg="add mod ord">
          <ac:chgData name="Akram Fadhl N. Ahmed" userId="8ae2a0c5-ac6c-4591-a82d-fc279ce0d00b" providerId="ADAL" clId="{C80BCFB8-01BB-4B46-B165-1FE4BAEE81A3}" dt="2022-11-04T07:29:14.708" v="420" actId="166"/>
          <ac:picMkLst>
            <pc:docMk/>
            <pc:sldMk cId="3467484863" sldId="453"/>
            <ac:picMk id="15" creationId="{938E59F7-0E80-0213-D43B-AB71306D97E0}"/>
          </ac:picMkLst>
        </pc:picChg>
        <pc:cxnChg chg="add mod">
          <ac:chgData name="Akram Fadhl N. Ahmed" userId="8ae2a0c5-ac6c-4591-a82d-fc279ce0d00b" providerId="ADAL" clId="{C80BCFB8-01BB-4B46-B165-1FE4BAEE81A3}" dt="2022-11-04T07:28:18.426" v="408" actId="14100"/>
          <ac:cxnSpMkLst>
            <pc:docMk/>
            <pc:sldMk cId="3467484863" sldId="453"/>
            <ac:cxnSpMk id="18" creationId="{FF91BD09-9925-6EEE-8E6E-8652D723A3DE}"/>
          </ac:cxnSpMkLst>
        </pc:cxnChg>
        <pc:cxnChg chg="add mod">
          <ac:chgData name="Akram Fadhl N. Ahmed" userId="8ae2a0c5-ac6c-4591-a82d-fc279ce0d00b" providerId="ADAL" clId="{C80BCFB8-01BB-4B46-B165-1FE4BAEE81A3}" dt="2022-11-04T07:30:10.187" v="425" actId="14100"/>
          <ac:cxnSpMkLst>
            <pc:docMk/>
            <pc:sldMk cId="3467484863" sldId="453"/>
            <ac:cxnSpMk id="20" creationId="{3983D5B3-66F4-86A6-0C26-4042CD054C8B}"/>
          </ac:cxnSpMkLst>
        </pc:cxnChg>
        <pc:cxnChg chg="add mod">
          <ac:chgData name="Akram Fadhl N. Ahmed" userId="8ae2a0c5-ac6c-4591-a82d-fc279ce0d00b" providerId="ADAL" clId="{C80BCFB8-01BB-4B46-B165-1FE4BAEE81A3}" dt="2022-11-04T07:30:02.617" v="423" actId="14100"/>
          <ac:cxnSpMkLst>
            <pc:docMk/>
            <pc:sldMk cId="3467484863" sldId="453"/>
            <ac:cxnSpMk id="24" creationId="{E8E138EC-41F0-771D-BA8C-EEA25E7B30A4}"/>
          </ac:cxnSpMkLst>
        </pc:cxnChg>
        <pc:cxnChg chg="add mod">
          <ac:chgData name="Akram Fadhl N. Ahmed" userId="8ae2a0c5-ac6c-4591-a82d-fc279ce0d00b" providerId="ADAL" clId="{C80BCFB8-01BB-4B46-B165-1FE4BAEE81A3}" dt="2022-11-04T07:30:05.808" v="424" actId="14100"/>
          <ac:cxnSpMkLst>
            <pc:docMk/>
            <pc:sldMk cId="3467484863" sldId="453"/>
            <ac:cxnSpMk id="27" creationId="{6A43C116-2CFA-A518-D9B3-2F0E66F3B1B8}"/>
          </ac:cxnSpMkLst>
        </pc:cxnChg>
      </pc:sldChg>
      <pc:sldChg chg="delSp modSp add mod ord">
        <pc:chgData name="Akram Fadhl N. Ahmed" userId="8ae2a0c5-ac6c-4591-a82d-fc279ce0d00b" providerId="ADAL" clId="{C80BCFB8-01BB-4B46-B165-1FE4BAEE81A3}" dt="2022-11-04T08:01:46.651" v="1128" actId="207"/>
        <pc:sldMkLst>
          <pc:docMk/>
          <pc:sldMk cId="1385833398" sldId="454"/>
        </pc:sldMkLst>
        <pc:spChg chg="mod">
          <ac:chgData name="Akram Fadhl N. Ahmed" userId="8ae2a0c5-ac6c-4591-a82d-fc279ce0d00b" providerId="ADAL" clId="{C80BCFB8-01BB-4B46-B165-1FE4BAEE81A3}" dt="2022-11-04T08:01:46.651" v="1128" actId="207"/>
          <ac:spMkLst>
            <pc:docMk/>
            <pc:sldMk cId="1385833398" sldId="454"/>
            <ac:spMk id="3" creationId="{00000000-0000-0000-0000-000000000000}"/>
          </ac:spMkLst>
        </pc:spChg>
        <pc:picChg chg="del">
          <ac:chgData name="Akram Fadhl N. Ahmed" userId="8ae2a0c5-ac6c-4591-a82d-fc279ce0d00b" providerId="ADAL" clId="{C80BCFB8-01BB-4B46-B165-1FE4BAEE81A3}" dt="2022-11-04T07:51:31.687" v="859" actId="478"/>
          <ac:picMkLst>
            <pc:docMk/>
            <pc:sldMk cId="1385833398" sldId="454"/>
            <ac:picMk id="5" creationId="{00000000-0000-0000-0000-000000000000}"/>
          </ac:picMkLst>
        </pc:picChg>
        <pc:picChg chg="mod">
          <ac:chgData name="Akram Fadhl N. Ahmed" userId="8ae2a0c5-ac6c-4591-a82d-fc279ce0d00b" providerId="ADAL" clId="{C80BCFB8-01BB-4B46-B165-1FE4BAEE81A3}" dt="2022-11-04T07:56:09.317" v="1088" actId="1038"/>
          <ac:picMkLst>
            <pc:docMk/>
            <pc:sldMk cId="1385833398" sldId="454"/>
            <ac:picMk id="7" creationId="{2F50BA85-D14C-F0BA-8D06-74D83B04A85B}"/>
          </ac:picMkLst>
        </pc:picChg>
      </pc:sldChg>
      <pc:sldChg chg="add">
        <pc:chgData name="Akram Fadhl N. Ahmed" userId="8ae2a0c5-ac6c-4591-a82d-fc279ce0d00b" providerId="ADAL" clId="{C80BCFB8-01BB-4B46-B165-1FE4BAEE81A3}" dt="2022-11-04T08:41:39.159" v="2110"/>
        <pc:sldMkLst>
          <pc:docMk/>
          <pc:sldMk cId="2305868056" sldId="478"/>
        </pc:sldMkLst>
      </pc:sldChg>
      <pc:sldChg chg="add">
        <pc:chgData name="Akram Fadhl N. Ahmed" userId="8ae2a0c5-ac6c-4591-a82d-fc279ce0d00b" providerId="ADAL" clId="{C80BCFB8-01BB-4B46-B165-1FE4BAEE81A3}" dt="2022-11-04T08:52:21.995" v="2140"/>
        <pc:sldMkLst>
          <pc:docMk/>
          <pc:sldMk cId="2327863564" sldId="481"/>
        </pc:sldMkLst>
      </pc:sldChg>
      <pc:sldChg chg="add">
        <pc:chgData name="Akram Fadhl N. Ahmed" userId="8ae2a0c5-ac6c-4591-a82d-fc279ce0d00b" providerId="ADAL" clId="{C80BCFB8-01BB-4B46-B165-1FE4BAEE81A3}" dt="2022-11-04T08:52:21.995" v="2140"/>
        <pc:sldMkLst>
          <pc:docMk/>
          <pc:sldMk cId="1949676830" sldId="482"/>
        </pc:sldMkLst>
      </pc:sldChg>
      <pc:sldChg chg="add">
        <pc:chgData name="Akram Fadhl N. Ahmed" userId="8ae2a0c5-ac6c-4591-a82d-fc279ce0d00b" providerId="ADAL" clId="{C80BCFB8-01BB-4B46-B165-1FE4BAEE81A3}" dt="2022-11-04T08:52:21.995" v="2140"/>
        <pc:sldMkLst>
          <pc:docMk/>
          <pc:sldMk cId="2762024130" sldId="483"/>
        </pc:sldMkLst>
      </pc:sldChg>
      <pc:sldChg chg="addSp delSp modSp add mod ord">
        <pc:chgData name="Akram Fadhl N. Ahmed" userId="8ae2a0c5-ac6c-4591-a82d-fc279ce0d00b" providerId="ADAL" clId="{C80BCFB8-01BB-4B46-B165-1FE4BAEE81A3}" dt="2022-11-04T12:13:37.262" v="2155" actId="6549"/>
        <pc:sldMkLst>
          <pc:docMk/>
          <pc:sldMk cId="1354918452" sldId="491"/>
        </pc:sldMkLst>
        <pc:spChg chg="mod">
          <ac:chgData name="Akram Fadhl N. Ahmed" userId="8ae2a0c5-ac6c-4591-a82d-fc279ce0d00b" providerId="ADAL" clId="{C80BCFB8-01BB-4B46-B165-1FE4BAEE81A3}" dt="2022-11-04T12:13:37.262" v="2155" actId="6549"/>
          <ac:spMkLst>
            <pc:docMk/>
            <pc:sldMk cId="1354918452" sldId="491"/>
            <ac:spMk id="3" creationId="{00000000-0000-0000-0000-000000000000}"/>
          </ac:spMkLst>
        </pc:spChg>
        <pc:picChg chg="add del mod">
          <ac:chgData name="Akram Fadhl N. Ahmed" userId="8ae2a0c5-ac6c-4591-a82d-fc279ce0d00b" providerId="ADAL" clId="{C80BCFB8-01BB-4B46-B165-1FE4BAEE81A3}" dt="2022-11-04T12:13:36.125" v="2154" actId="478"/>
          <ac:picMkLst>
            <pc:docMk/>
            <pc:sldMk cId="1354918452" sldId="491"/>
            <ac:picMk id="7" creationId="{00000000-0000-0000-0000-000000000000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B3745-6C41-40A4-BEC9-6BEB218A0859}" type="datetimeFigureOut">
              <a:rPr lang="en-US" smtClean="0"/>
              <a:t>11/13/2022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03C43-1C0C-47D7-96F1-DE4B1C87D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32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rgbClr val="006600">
              <a:alpha val="7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COE 292- 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4572" y="4749800"/>
            <a:ext cx="11277600" cy="914400"/>
          </a:xfrm>
        </p:spPr>
        <p:txBody>
          <a:bodyPr>
            <a:noAutofit/>
          </a:bodyPr>
          <a:lstStyle>
            <a:lvl4pPr marL="156629" indent="0" algn="ctr">
              <a:buNone/>
              <a:defRPr sz="4267" baseline="0"/>
            </a:lvl4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5628" y="5660231"/>
            <a:ext cx="112776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rgbClr val="996600"/>
                </a:solidFill>
              </a:rPr>
              <a:t>Presentation is based on the content developed by Dr. Akram F. Ahmed, COE Dept.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" y="548799"/>
            <a:ext cx="11277600" cy="152875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667" dirty="0">
                <a:solidFill>
                  <a:srgbClr val="008000"/>
                </a:solidFill>
              </a:rPr>
              <a:t>COE 292</a:t>
            </a:r>
          </a:p>
          <a:p>
            <a:pPr algn="ctr"/>
            <a:r>
              <a:rPr lang="en-US" sz="4667" dirty="0">
                <a:solidFill>
                  <a:srgbClr val="008000"/>
                </a:solidFill>
              </a:rPr>
              <a:t> Introduction to Artificial Intelligence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BAFCE8-2EF7-4D77-AE15-DC2F91554DC0}"/>
              </a:ext>
            </a:extLst>
          </p:cNvPr>
          <p:cNvGrpSpPr/>
          <p:nvPr/>
        </p:nvGrpSpPr>
        <p:grpSpPr>
          <a:xfrm>
            <a:off x="4106513" y="2173992"/>
            <a:ext cx="4313719" cy="2474208"/>
            <a:chOff x="1" y="1"/>
            <a:chExt cx="9155896" cy="517326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65C01A5-4EF1-4D2D-931F-790FAC34A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6297" y="1479947"/>
              <a:ext cx="3649266" cy="2215754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ID" sz="1351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" y="1"/>
              <a:ext cx="9155896" cy="5173261"/>
              <a:chOff x="0" y="0"/>
              <a:chExt cx="12207875" cy="689768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0E1781B-2A28-4946-82E3-F0738AF0F2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F33298A-962D-4868-9F85-4F813DCFD8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1813" y="5299075"/>
                <a:ext cx="514350" cy="461963"/>
              </a:xfrm>
              <a:custGeom>
                <a:avLst/>
                <a:gdLst>
                  <a:gd name="T0" fmla="*/ 324 w 324"/>
                  <a:gd name="T1" fmla="*/ 291 h 291"/>
                  <a:gd name="T2" fmla="*/ 0 w 324"/>
                  <a:gd name="T3" fmla="*/ 291 h 291"/>
                  <a:gd name="T4" fmla="*/ 0 w 324"/>
                  <a:gd name="T5" fmla="*/ 0 h 291"/>
                  <a:gd name="T6" fmla="*/ 57 w 324"/>
                  <a:gd name="T7" fmla="*/ 0 h 291"/>
                  <a:gd name="T8" fmla="*/ 57 w 324"/>
                  <a:gd name="T9" fmla="*/ 233 h 291"/>
                  <a:gd name="T10" fmla="*/ 267 w 324"/>
                  <a:gd name="T11" fmla="*/ 233 h 291"/>
                  <a:gd name="T12" fmla="*/ 267 w 324"/>
                  <a:gd name="T13" fmla="*/ 0 h 291"/>
                  <a:gd name="T14" fmla="*/ 324 w 324"/>
                  <a:gd name="T15" fmla="*/ 0 h 291"/>
                  <a:gd name="T16" fmla="*/ 324 w 324"/>
                  <a:gd name="T17" fmla="*/ 291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4" h="291">
                    <a:moveTo>
                      <a:pt x="324" y="291"/>
                    </a:moveTo>
                    <a:lnTo>
                      <a:pt x="0" y="291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33"/>
                    </a:lnTo>
                    <a:lnTo>
                      <a:pt x="267" y="233"/>
                    </a:lnTo>
                    <a:lnTo>
                      <a:pt x="267" y="0"/>
                    </a:lnTo>
                    <a:lnTo>
                      <a:pt x="324" y="0"/>
                    </a:lnTo>
                    <a:lnTo>
                      <a:pt x="324" y="29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0D3C279-BB5B-4DAC-A416-F7E9D5EFD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5299074"/>
                <a:ext cx="1395413" cy="1558925"/>
              </a:xfrm>
              <a:custGeom>
                <a:avLst/>
                <a:gdLst>
                  <a:gd name="T0" fmla="*/ 58 w 879"/>
                  <a:gd name="T1" fmla="*/ 877 h 877"/>
                  <a:gd name="T2" fmla="*/ 0 w 879"/>
                  <a:gd name="T3" fmla="*/ 877 h 877"/>
                  <a:gd name="T4" fmla="*/ 0 w 879"/>
                  <a:gd name="T5" fmla="*/ 615 h 877"/>
                  <a:gd name="T6" fmla="*/ 821 w 879"/>
                  <a:gd name="T7" fmla="*/ 615 h 877"/>
                  <a:gd name="T8" fmla="*/ 821 w 879"/>
                  <a:gd name="T9" fmla="*/ 0 h 877"/>
                  <a:gd name="T10" fmla="*/ 879 w 879"/>
                  <a:gd name="T11" fmla="*/ 0 h 877"/>
                  <a:gd name="T12" fmla="*/ 879 w 879"/>
                  <a:gd name="T13" fmla="*/ 672 h 877"/>
                  <a:gd name="T14" fmla="*/ 58 w 879"/>
                  <a:gd name="T15" fmla="*/ 672 h 877"/>
                  <a:gd name="T16" fmla="*/ 58 w 879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9" h="877">
                    <a:moveTo>
                      <a:pt x="58" y="877"/>
                    </a:moveTo>
                    <a:lnTo>
                      <a:pt x="0" y="877"/>
                    </a:lnTo>
                    <a:lnTo>
                      <a:pt x="0" y="615"/>
                    </a:lnTo>
                    <a:lnTo>
                      <a:pt x="821" y="615"/>
                    </a:lnTo>
                    <a:lnTo>
                      <a:pt x="821" y="0"/>
                    </a:lnTo>
                    <a:lnTo>
                      <a:pt x="879" y="0"/>
                    </a:lnTo>
                    <a:lnTo>
                      <a:pt x="879" y="672"/>
                    </a:lnTo>
                    <a:lnTo>
                      <a:pt x="58" y="672"/>
                    </a:lnTo>
                    <a:lnTo>
                      <a:pt x="58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ABD3A90-6B58-459F-9E4F-9BF49BDA9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663" y="5253038"/>
                <a:ext cx="3057525" cy="803275"/>
              </a:xfrm>
              <a:custGeom>
                <a:avLst/>
                <a:gdLst>
                  <a:gd name="T0" fmla="*/ 1270 w 1926"/>
                  <a:gd name="T1" fmla="*/ 506 h 506"/>
                  <a:gd name="T2" fmla="*/ 0 w 1926"/>
                  <a:gd name="T3" fmla="*/ 506 h 506"/>
                  <a:gd name="T4" fmla="*/ 0 w 1926"/>
                  <a:gd name="T5" fmla="*/ 448 h 506"/>
                  <a:gd name="T6" fmla="*/ 1251 w 1926"/>
                  <a:gd name="T7" fmla="*/ 448 h 506"/>
                  <a:gd name="T8" fmla="*/ 1893 w 1926"/>
                  <a:gd name="T9" fmla="*/ 0 h 506"/>
                  <a:gd name="T10" fmla="*/ 1926 w 1926"/>
                  <a:gd name="T11" fmla="*/ 45 h 506"/>
                  <a:gd name="T12" fmla="*/ 1270 w 1926"/>
                  <a:gd name="T13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6" h="506">
                    <a:moveTo>
                      <a:pt x="1270" y="506"/>
                    </a:moveTo>
                    <a:lnTo>
                      <a:pt x="0" y="506"/>
                    </a:lnTo>
                    <a:lnTo>
                      <a:pt x="0" y="448"/>
                    </a:lnTo>
                    <a:lnTo>
                      <a:pt x="1251" y="448"/>
                    </a:lnTo>
                    <a:lnTo>
                      <a:pt x="1893" y="0"/>
                    </a:lnTo>
                    <a:lnTo>
                      <a:pt x="1926" y="45"/>
                    </a:lnTo>
                    <a:lnTo>
                      <a:pt x="1270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9882A93-2455-4BE3-A203-B5A7C2A1C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7738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5DFB328-1E5F-418E-A936-CB01C3AA709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6488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5D8B28B-BCAA-44F1-AD44-3672123F35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8950" y="58435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F6A1139-BE1A-4B03-AA8C-7F2B97B761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7963" y="531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E287759-C4C4-4DEE-98A8-665AF54566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5338" y="40608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155A82-29DD-449B-AD04-F49B115E90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5900" y="37084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2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2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2D8B5A2-0D89-4949-97BC-3DE1F18953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2300" y="58848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CBAABB5-83DD-4C08-B1E9-A2BB23824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41850" y="57642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9" y="0"/>
                      <a:pt x="88" y="20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3FF8BDC-3425-4474-AFB3-B276B179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61125" y="5299074"/>
                <a:ext cx="90488" cy="15589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2E6FEB6-D1EE-4D9E-B90D-68B902C4B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467 h 877"/>
                  <a:gd name="T6" fmla="*/ 0 w 933"/>
                  <a:gd name="T7" fmla="*/ 467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410 h 877"/>
                  <a:gd name="T14" fmla="*/ 933 w 933"/>
                  <a:gd name="T15" fmla="*/ 410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467"/>
                    </a:lnTo>
                    <a:lnTo>
                      <a:pt x="0" y="467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410"/>
                    </a:lnTo>
                    <a:lnTo>
                      <a:pt x="933" y="410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E7AFE70-76AA-46DB-A091-97BB05C35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5299074"/>
                <a:ext cx="1481138" cy="1558925"/>
              </a:xfrm>
              <a:custGeom>
                <a:avLst/>
                <a:gdLst>
                  <a:gd name="T0" fmla="*/ 933 w 933"/>
                  <a:gd name="T1" fmla="*/ 877 h 877"/>
                  <a:gd name="T2" fmla="*/ 876 w 933"/>
                  <a:gd name="T3" fmla="*/ 877 h 877"/>
                  <a:gd name="T4" fmla="*/ 876 w 933"/>
                  <a:gd name="T5" fmla="*/ 314 h 877"/>
                  <a:gd name="T6" fmla="*/ 0 w 933"/>
                  <a:gd name="T7" fmla="*/ 314 h 877"/>
                  <a:gd name="T8" fmla="*/ 0 w 933"/>
                  <a:gd name="T9" fmla="*/ 0 h 877"/>
                  <a:gd name="T10" fmla="*/ 57 w 933"/>
                  <a:gd name="T11" fmla="*/ 0 h 877"/>
                  <a:gd name="T12" fmla="*/ 57 w 933"/>
                  <a:gd name="T13" fmla="*/ 257 h 877"/>
                  <a:gd name="T14" fmla="*/ 933 w 933"/>
                  <a:gd name="T15" fmla="*/ 257 h 877"/>
                  <a:gd name="T16" fmla="*/ 933 w 933"/>
                  <a:gd name="T17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3" h="877">
                    <a:moveTo>
                      <a:pt x="933" y="877"/>
                    </a:moveTo>
                    <a:lnTo>
                      <a:pt x="876" y="877"/>
                    </a:lnTo>
                    <a:lnTo>
                      <a:pt x="876" y="314"/>
                    </a:lnTo>
                    <a:lnTo>
                      <a:pt x="0" y="314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257"/>
                    </a:lnTo>
                    <a:lnTo>
                      <a:pt x="933" y="257"/>
                    </a:lnTo>
                    <a:lnTo>
                      <a:pt x="933" y="8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F39BA17-4B01-4639-9BCF-7638759CA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4538" y="6173788"/>
                <a:ext cx="90488" cy="684212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1BAEDAA-B346-4E93-859E-74FEDB940F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6049963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496FB95-FF48-44C5-8A84-EA25F0DE2B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219575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76B9B64-9131-4AAE-B9FF-E412E55817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581C431-7708-454E-A880-F28093B6CF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31480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2E8318B-BB50-4792-855D-70AAF9E01B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6337300"/>
                <a:ext cx="90488" cy="5207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6E29741-B7FB-4378-9F65-6B22B6393F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33063" y="65643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5CF7F24-F480-4687-9E3F-9F527758D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55300" y="5784850"/>
                <a:ext cx="90488" cy="8255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301977F-C754-47C5-AA24-96081167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5299075"/>
                <a:ext cx="90488" cy="5365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00554FD-DAB0-46D1-A428-30427AF02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3386138"/>
                <a:ext cx="90488" cy="87788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D93F65E-E922-4B58-9CCF-C7BABEDDAE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25717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D7DC1AB-0DE0-4711-88EB-94F0325475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50475" y="150018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059E3498-692E-4B0D-A35B-ACFF56981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17988" y="4937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9" y="0"/>
                      <a:pt x="88" y="19"/>
                      <a:pt x="88" y="44"/>
                    </a:cubicBezTo>
                    <a:cubicBezTo>
                      <a:pt x="88" y="68"/>
                      <a:pt x="69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E17970-4FF5-4BF7-8202-CAFF63919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9075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19" y="88"/>
                      <a:pt x="0" y="68"/>
                      <a:pt x="0" y="44"/>
                    </a:cubicBezTo>
                    <a:cubicBezTo>
                      <a:pt x="0" y="20"/>
                      <a:pt x="19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2" y="24"/>
                      <a:pt x="24" y="33"/>
                      <a:pt x="24" y="44"/>
                    </a:cubicBezTo>
                    <a:cubicBezTo>
                      <a:pt x="24" y="55"/>
                      <a:pt x="32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9D29B8-38D6-4376-B97F-22469EB148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93363" y="508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8DA4A68-B020-46A0-9DAC-0026F78A5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72713" y="1743075"/>
                <a:ext cx="90488" cy="87471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38154DF-11ED-44D4-97EC-5F1C2DE787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08375" y="7810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5B6BD74-0BD5-463F-B5FA-E61B17F97C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613" y="0"/>
                <a:ext cx="90488" cy="8270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8347EAE-1694-4A39-947E-57064CC46A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2344738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75C7674-BCFC-4CEA-928B-19E69913E7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12700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62024AD6-50A7-4F40-AEEB-08E26FBE6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1511300"/>
                <a:ext cx="90488" cy="8794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B4EF13E-DBD0-4744-9529-B52EBFCF45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0200" y="5762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96600C0-B38A-45E4-87AA-35E515E14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850" y="0"/>
                <a:ext cx="90488" cy="6223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1363D1B-4325-437A-9EA4-AD21040F32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199813" y="251936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A069C20-9137-45BC-8E8B-76DE88571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22050" y="2806700"/>
                <a:ext cx="90488" cy="18669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0BD43229-65BD-4B2F-A95A-558BA0289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2438" y="679450"/>
                <a:ext cx="1579562" cy="415925"/>
              </a:xfrm>
              <a:custGeom>
                <a:avLst/>
                <a:gdLst>
                  <a:gd name="T0" fmla="*/ 934 w 934"/>
                  <a:gd name="T1" fmla="*/ 262 h 262"/>
                  <a:gd name="T2" fmla="*/ 308 w 934"/>
                  <a:gd name="T3" fmla="*/ 262 h 262"/>
                  <a:gd name="T4" fmla="*/ 0 w 934"/>
                  <a:gd name="T5" fmla="*/ 47 h 262"/>
                  <a:gd name="T6" fmla="*/ 34 w 934"/>
                  <a:gd name="T7" fmla="*/ 0 h 262"/>
                  <a:gd name="T8" fmla="*/ 325 w 934"/>
                  <a:gd name="T9" fmla="*/ 205 h 262"/>
                  <a:gd name="T10" fmla="*/ 934 w 934"/>
                  <a:gd name="T11" fmla="*/ 205 h 262"/>
                  <a:gd name="T12" fmla="*/ 934 w 934"/>
                  <a:gd name="T13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34" h="262">
                    <a:moveTo>
                      <a:pt x="934" y="262"/>
                    </a:moveTo>
                    <a:lnTo>
                      <a:pt x="308" y="262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25" y="205"/>
                    </a:lnTo>
                    <a:lnTo>
                      <a:pt x="934" y="205"/>
                    </a:lnTo>
                    <a:lnTo>
                      <a:pt x="934" y="26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5146E0B-94B0-4131-99A1-E3B0B1C703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88675" y="188595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948B8C7-6DAE-4078-AF75-A61FB92A0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7750" y="2057400"/>
                <a:ext cx="1000125" cy="2082800"/>
              </a:xfrm>
              <a:custGeom>
                <a:avLst/>
                <a:gdLst>
                  <a:gd name="T0" fmla="*/ 599 w 630"/>
                  <a:gd name="T1" fmla="*/ 1312 h 1312"/>
                  <a:gd name="T2" fmla="*/ 287 w 630"/>
                  <a:gd name="T3" fmla="*/ 1092 h 1312"/>
                  <a:gd name="T4" fmla="*/ 287 w 630"/>
                  <a:gd name="T5" fmla="*/ 627 h 1312"/>
                  <a:gd name="T6" fmla="*/ 289 w 630"/>
                  <a:gd name="T7" fmla="*/ 627 h 1312"/>
                  <a:gd name="T8" fmla="*/ 289 w 630"/>
                  <a:gd name="T9" fmla="*/ 248 h 1312"/>
                  <a:gd name="T10" fmla="*/ 0 w 630"/>
                  <a:gd name="T11" fmla="*/ 47 h 1312"/>
                  <a:gd name="T12" fmla="*/ 34 w 630"/>
                  <a:gd name="T13" fmla="*/ 0 h 1312"/>
                  <a:gd name="T14" fmla="*/ 346 w 630"/>
                  <a:gd name="T15" fmla="*/ 219 h 1312"/>
                  <a:gd name="T16" fmla="*/ 346 w 630"/>
                  <a:gd name="T17" fmla="*/ 684 h 1312"/>
                  <a:gd name="T18" fmla="*/ 344 w 630"/>
                  <a:gd name="T19" fmla="*/ 684 h 1312"/>
                  <a:gd name="T20" fmla="*/ 344 w 630"/>
                  <a:gd name="T21" fmla="*/ 1064 h 1312"/>
                  <a:gd name="T22" fmla="*/ 630 w 630"/>
                  <a:gd name="T23" fmla="*/ 1264 h 1312"/>
                  <a:gd name="T24" fmla="*/ 599 w 630"/>
                  <a:gd name="T25" fmla="*/ 1312 h 1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30" h="1312">
                    <a:moveTo>
                      <a:pt x="599" y="1312"/>
                    </a:moveTo>
                    <a:lnTo>
                      <a:pt x="287" y="1092"/>
                    </a:lnTo>
                    <a:lnTo>
                      <a:pt x="287" y="627"/>
                    </a:lnTo>
                    <a:lnTo>
                      <a:pt x="289" y="627"/>
                    </a:lnTo>
                    <a:lnTo>
                      <a:pt x="289" y="248"/>
                    </a:lnTo>
                    <a:lnTo>
                      <a:pt x="0" y="47"/>
                    </a:lnTo>
                    <a:lnTo>
                      <a:pt x="34" y="0"/>
                    </a:lnTo>
                    <a:lnTo>
                      <a:pt x="346" y="219"/>
                    </a:lnTo>
                    <a:lnTo>
                      <a:pt x="346" y="684"/>
                    </a:lnTo>
                    <a:lnTo>
                      <a:pt x="344" y="684"/>
                    </a:lnTo>
                    <a:lnTo>
                      <a:pt x="344" y="1064"/>
                    </a:lnTo>
                    <a:lnTo>
                      <a:pt x="630" y="1264"/>
                    </a:lnTo>
                    <a:lnTo>
                      <a:pt x="599" y="131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37C1290-C35E-4FF3-8738-2A5095FBE7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22050" y="488632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129FBFD-E0AF-47A6-A6AC-4E4EC3788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41656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8139BEA-E093-4187-9E74-ED925AA44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41021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7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7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AB512FA-1838-4739-840F-40D14B9B57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648075"/>
                <a:ext cx="333375" cy="331788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19"/>
                      <a:pt x="20" y="0"/>
                      <a:pt x="44" y="0"/>
                    </a:cubicBezTo>
                    <a:cubicBezTo>
                      <a:pt x="68" y="0"/>
                      <a:pt x="88" y="19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1130BD22-E335-4968-8533-6D3BF3CB6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582988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5 h 141"/>
                  <a:gd name="T4" fmla="*/ 33 w 167"/>
                  <a:gd name="T5" fmla="*/ 0 h 141"/>
                  <a:gd name="T6" fmla="*/ 167 w 167"/>
                  <a:gd name="T7" fmla="*/ 93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5"/>
                    </a:lnTo>
                    <a:lnTo>
                      <a:pt x="33" y="0"/>
                    </a:lnTo>
                    <a:lnTo>
                      <a:pt x="167" y="93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9F96E7DA-7B79-473D-BDC5-E43145ECF4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14050" y="3124200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9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9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D9491AE-5070-4E5C-91CF-8A07DAB1D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4350" y="3060700"/>
                <a:ext cx="265113" cy="223838"/>
              </a:xfrm>
              <a:custGeom>
                <a:avLst/>
                <a:gdLst>
                  <a:gd name="T0" fmla="*/ 133 w 167"/>
                  <a:gd name="T1" fmla="*/ 141 h 141"/>
                  <a:gd name="T2" fmla="*/ 0 w 167"/>
                  <a:gd name="T3" fmla="*/ 48 h 141"/>
                  <a:gd name="T4" fmla="*/ 33 w 167"/>
                  <a:gd name="T5" fmla="*/ 0 h 141"/>
                  <a:gd name="T6" fmla="*/ 167 w 167"/>
                  <a:gd name="T7" fmla="*/ 95 h 141"/>
                  <a:gd name="T8" fmla="*/ 133 w 167"/>
                  <a:gd name="T9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41">
                    <a:moveTo>
                      <a:pt x="133" y="141"/>
                    </a:moveTo>
                    <a:lnTo>
                      <a:pt x="0" y="48"/>
                    </a:lnTo>
                    <a:lnTo>
                      <a:pt x="33" y="0"/>
                    </a:lnTo>
                    <a:lnTo>
                      <a:pt x="167" y="95"/>
                    </a:lnTo>
                    <a:lnTo>
                      <a:pt x="133" y="14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C01A0C4-7879-49F5-B60C-1367149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80700" y="1620838"/>
                <a:ext cx="1511300" cy="92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64729636-3E26-4AB5-90A6-184E2D5D9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175" y="4249738"/>
                <a:ext cx="2024063" cy="1271588"/>
              </a:xfrm>
              <a:custGeom>
                <a:avLst/>
                <a:gdLst>
                  <a:gd name="T0" fmla="*/ 850 w 1275"/>
                  <a:gd name="T1" fmla="*/ 801 h 801"/>
                  <a:gd name="T2" fmla="*/ 0 w 1275"/>
                  <a:gd name="T3" fmla="*/ 801 h 801"/>
                  <a:gd name="T4" fmla="*/ 0 w 1275"/>
                  <a:gd name="T5" fmla="*/ 744 h 801"/>
                  <a:gd name="T6" fmla="*/ 792 w 1275"/>
                  <a:gd name="T7" fmla="*/ 744 h 801"/>
                  <a:gd name="T8" fmla="*/ 792 w 1275"/>
                  <a:gd name="T9" fmla="*/ 0 h 801"/>
                  <a:gd name="T10" fmla="*/ 1275 w 1275"/>
                  <a:gd name="T11" fmla="*/ 0 h 801"/>
                  <a:gd name="T12" fmla="*/ 1275 w 1275"/>
                  <a:gd name="T13" fmla="*/ 57 h 801"/>
                  <a:gd name="T14" fmla="*/ 850 w 1275"/>
                  <a:gd name="T15" fmla="*/ 57 h 801"/>
                  <a:gd name="T16" fmla="*/ 850 w 1275"/>
                  <a:gd name="T17" fmla="*/ 801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5" h="801">
                    <a:moveTo>
                      <a:pt x="850" y="801"/>
                    </a:moveTo>
                    <a:lnTo>
                      <a:pt x="0" y="801"/>
                    </a:lnTo>
                    <a:lnTo>
                      <a:pt x="0" y="744"/>
                    </a:lnTo>
                    <a:lnTo>
                      <a:pt x="792" y="744"/>
                    </a:lnTo>
                    <a:lnTo>
                      <a:pt x="792" y="0"/>
                    </a:lnTo>
                    <a:lnTo>
                      <a:pt x="1275" y="0"/>
                    </a:lnTo>
                    <a:lnTo>
                      <a:pt x="1275" y="57"/>
                    </a:lnTo>
                    <a:lnTo>
                      <a:pt x="850" y="57"/>
                    </a:lnTo>
                    <a:lnTo>
                      <a:pt x="850" y="80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D6BF77E-38FC-44B3-B9ED-55E9BBAB2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4150" y="0"/>
                <a:ext cx="573088" cy="2647950"/>
              </a:xfrm>
              <a:custGeom>
                <a:avLst/>
                <a:gdLst>
                  <a:gd name="T0" fmla="*/ 0 w 361"/>
                  <a:gd name="T1" fmla="*/ 1689 h 1689"/>
                  <a:gd name="T2" fmla="*/ 0 w 361"/>
                  <a:gd name="T3" fmla="*/ 0 h 1689"/>
                  <a:gd name="T4" fmla="*/ 57 w 361"/>
                  <a:gd name="T5" fmla="*/ 0 h 1689"/>
                  <a:gd name="T6" fmla="*/ 57 w 361"/>
                  <a:gd name="T7" fmla="*/ 1632 h 1689"/>
                  <a:gd name="T8" fmla="*/ 361 w 361"/>
                  <a:gd name="T9" fmla="*/ 1632 h 1689"/>
                  <a:gd name="T10" fmla="*/ 361 w 361"/>
                  <a:gd name="T11" fmla="*/ 1689 h 1689"/>
                  <a:gd name="T12" fmla="*/ 0 w 361"/>
                  <a:gd name="T13" fmla="*/ 1689 h 1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1689">
                    <a:moveTo>
                      <a:pt x="0" y="1689"/>
                    </a:moveTo>
                    <a:lnTo>
                      <a:pt x="0" y="0"/>
                    </a:lnTo>
                    <a:lnTo>
                      <a:pt x="57" y="0"/>
                    </a:lnTo>
                    <a:lnTo>
                      <a:pt x="57" y="1632"/>
                    </a:lnTo>
                    <a:lnTo>
                      <a:pt x="361" y="1632"/>
                    </a:lnTo>
                    <a:lnTo>
                      <a:pt x="361" y="1689"/>
                    </a:lnTo>
                    <a:lnTo>
                      <a:pt x="0" y="168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473B3F3-47F1-4AB3-8017-BCBA74E03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3829050"/>
                <a:ext cx="3297238" cy="1273175"/>
              </a:xfrm>
              <a:custGeom>
                <a:avLst/>
                <a:gdLst>
                  <a:gd name="T0" fmla="*/ 1387 w 1996"/>
                  <a:gd name="T1" fmla="*/ 802 h 802"/>
                  <a:gd name="T2" fmla="*/ 0 w 1996"/>
                  <a:gd name="T3" fmla="*/ 802 h 802"/>
                  <a:gd name="T4" fmla="*/ 0 w 1996"/>
                  <a:gd name="T5" fmla="*/ 744 h 802"/>
                  <a:gd name="T6" fmla="*/ 1330 w 1996"/>
                  <a:gd name="T7" fmla="*/ 744 h 802"/>
                  <a:gd name="T8" fmla="*/ 1330 w 1996"/>
                  <a:gd name="T9" fmla="*/ 0 h 802"/>
                  <a:gd name="T10" fmla="*/ 1996 w 1996"/>
                  <a:gd name="T11" fmla="*/ 0 h 802"/>
                  <a:gd name="T12" fmla="*/ 1996 w 1996"/>
                  <a:gd name="T13" fmla="*/ 57 h 802"/>
                  <a:gd name="T14" fmla="*/ 1387 w 1996"/>
                  <a:gd name="T15" fmla="*/ 57 h 802"/>
                  <a:gd name="T16" fmla="*/ 1387 w 1996"/>
                  <a:gd name="T17" fmla="*/ 802 h 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6" h="802">
                    <a:moveTo>
                      <a:pt x="1387" y="802"/>
                    </a:moveTo>
                    <a:lnTo>
                      <a:pt x="0" y="802"/>
                    </a:lnTo>
                    <a:lnTo>
                      <a:pt x="0" y="744"/>
                    </a:lnTo>
                    <a:lnTo>
                      <a:pt x="1330" y="744"/>
                    </a:lnTo>
                    <a:lnTo>
                      <a:pt x="1330" y="0"/>
                    </a:lnTo>
                    <a:lnTo>
                      <a:pt x="1996" y="0"/>
                    </a:lnTo>
                    <a:lnTo>
                      <a:pt x="1996" y="57"/>
                    </a:lnTo>
                    <a:lnTo>
                      <a:pt x="1387" y="57"/>
                    </a:lnTo>
                    <a:lnTo>
                      <a:pt x="1387" y="802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7CE66EF3-289C-4950-9DB0-9219D54E8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" y="3905250"/>
                <a:ext cx="417513" cy="309563"/>
              </a:xfrm>
              <a:custGeom>
                <a:avLst/>
                <a:gdLst>
                  <a:gd name="T0" fmla="*/ 234 w 263"/>
                  <a:gd name="T1" fmla="*/ 195 h 195"/>
                  <a:gd name="T2" fmla="*/ 0 w 263"/>
                  <a:gd name="T3" fmla="*/ 47 h 195"/>
                  <a:gd name="T4" fmla="*/ 29 w 263"/>
                  <a:gd name="T5" fmla="*/ 0 h 195"/>
                  <a:gd name="T6" fmla="*/ 263 w 263"/>
                  <a:gd name="T7" fmla="*/ 145 h 195"/>
                  <a:gd name="T8" fmla="*/ 234 w 263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195">
                    <a:moveTo>
                      <a:pt x="234" y="195"/>
                    </a:moveTo>
                    <a:lnTo>
                      <a:pt x="0" y="47"/>
                    </a:lnTo>
                    <a:lnTo>
                      <a:pt x="29" y="0"/>
                    </a:lnTo>
                    <a:lnTo>
                      <a:pt x="263" y="145"/>
                    </a:lnTo>
                    <a:lnTo>
                      <a:pt x="234" y="19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17682EF-F710-44C2-BF31-73747B56B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138" y="2692400"/>
                <a:ext cx="2070100" cy="803275"/>
              </a:xfrm>
              <a:custGeom>
                <a:avLst/>
                <a:gdLst>
                  <a:gd name="T0" fmla="*/ 1304 w 1304"/>
                  <a:gd name="T1" fmla="*/ 506 h 506"/>
                  <a:gd name="T2" fmla="*/ 275 w 1304"/>
                  <a:gd name="T3" fmla="*/ 506 h 506"/>
                  <a:gd name="T4" fmla="*/ 0 w 1304"/>
                  <a:gd name="T5" fmla="*/ 353 h 506"/>
                  <a:gd name="T6" fmla="*/ 0 w 1304"/>
                  <a:gd name="T7" fmla="*/ 0 h 506"/>
                  <a:gd name="T8" fmla="*/ 58 w 1304"/>
                  <a:gd name="T9" fmla="*/ 0 h 506"/>
                  <a:gd name="T10" fmla="*/ 58 w 1304"/>
                  <a:gd name="T11" fmla="*/ 320 h 506"/>
                  <a:gd name="T12" fmla="*/ 289 w 1304"/>
                  <a:gd name="T13" fmla="*/ 449 h 506"/>
                  <a:gd name="T14" fmla="*/ 1304 w 1304"/>
                  <a:gd name="T15" fmla="*/ 449 h 506"/>
                  <a:gd name="T16" fmla="*/ 1304 w 1304"/>
                  <a:gd name="T17" fmla="*/ 506 h 5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4" h="506">
                    <a:moveTo>
                      <a:pt x="1304" y="506"/>
                    </a:moveTo>
                    <a:lnTo>
                      <a:pt x="275" y="506"/>
                    </a:lnTo>
                    <a:lnTo>
                      <a:pt x="0" y="353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320"/>
                    </a:lnTo>
                    <a:lnTo>
                      <a:pt x="289" y="449"/>
                    </a:lnTo>
                    <a:lnTo>
                      <a:pt x="1304" y="449"/>
                    </a:lnTo>
                    <a:lnTo>
                      <a:pt x="1304" y="50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84A00AF0-E731-446B-8322-61A5AE0FF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8638" y="781050"/>
                <a:ext cx="90488" cy="8286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2EC7BA4-1633-4F98-A2A3-AE097EAE15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62500" y="0"/>
                <a:ext cx="90488" cy="160972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F61A0D3A-8CB9-42A7-89E3-BCE7826026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7950" y="1"/>
                <a:ext cx="90488" cy="160972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9411E09-7A62-4C1A-AD96-6A81A55090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1125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1 w 179"/>
                  <a:gd name="T7" fmla="*/ 506 h 1035"/>
                  <a:gd name="T8" fmla="*/ 121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1" y="506"/>
                    </a:lnTo>
                    <a:lnTo>
                      <a:pt x="121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1BC7555-0A88-4B84-AB35-D78FAFC66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0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8 w 179"/>
                  <a:gd name="T11" fmla="*/ 0 h 1035"/>
                  <a:gd name="T12" fmla="*/ 58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8" y="0"/>
                    </a:lnTo>
                    <a:lnTo>
                      <a:pt x="58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DBA56DF2-9C0C-48DA-A2C8-C1973B265D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8138" y="0"/>
                <a:ext cx="284163" cy="1609725"/>
              </a:xfrm>
              <a:custGeom>
                <a:avLst/>
                <a:gdLst>
                  <a:gd name="T0" fmla="*/ 179 w 179"/>
                  <a:gd name="T1" fmla="*/ 1035 h 1035"/>
                  <a:gd name="T2" fmla="*/ 122 w 179"/>
                  <a:gd name="T3" fmla="*/ 1035 h 1035"/>
                  <a:gd name="T4" fmla="*/ 122 w 179"/>
                  <a:gd name="T5" fmla="*/ 740 h 1035"/>
                  <a:gd name="T6" fmla="*/ 0 w 179"/>
                  <a:gd name="T7" fmla="*/ 520 h 1035"/>
                  <a:gd name="T8" fmla="*/ 0 w 179"/>
                  <a:gd name="T9" fmla="*/ 0 h 1035"/>
                  <a:gd name="T10" fmla="*/ 57 w 179"/>
                  <a:gd name="T11" fmla="*/ 0 h 1035"/>
                  <a:gd name="T12" fmla="*/ 57 w 179"/>
                  <a:gd name="T13" fmla="*/ 506 h 1035"/>
                  <a:gd name="T14" fmla="*/ 179 w 179"/>
                  <a:gd name="T15" fmla="*/ 725 h 1035"/>
                  <a:gd name="T16" fmla="*/ 179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179" y="1035"/>
                    </a:moveTo>
                    <a:lnTo>
                      <a:pt x="122" y="1035"/>
                    </a:lnTo>
                    <a:lnTo>
                      <a:pt x="122" y="740"/>
                    </a:lnTo>
                    <a:lnTo>
                      <a:pt x="0" y="52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506"/>
                    </a:lnTo>
                    <a:lnTo>
                      <a:pt x="179" y="725"/>
                    </a:lnTo>
                    <a:lnTo>
                      <a:pt x="179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61897DC2-F356-407A-8F30-C047E7DA86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4988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FDBBE59-ED6B-409D-B74A-71A9BB19D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8850" y="0"/>
                <a:ext cx="284163" cy="1609725"/>
              </a:xfrm>
              <a:custGeom>
                <a:avLst/>
                <a:gdLst>
                  <a:gd name="T0" fmla="*/ 57 w 179"/>
                  <a:gd name="T1" fmla="*/ 1035 h 1035"/>
                  <a:gd name="T2" fmla="*/ 0 w 179"/>
                  <a:gd name="T3" fmla="*/ 1035 h 1035"/>
                  <a:gd name="T4" fmla="*/ 0 w 179"/>
                  <a:gd name="T5" fmla="*/ 725 h 1035"/>
                  <a:gd name="T6" fmla="*/ 122 w 179"/>
                  <a:gd name="T7" fmla="*/ 506 h 1035"/>
                  <a:gd name="T8" fmla="*/ 122 w 179"/>
                  <a:gd name="T9" fmla="*/ 0 h 1035"/>
                  <a:gd name="T10" fmla="*/ 179 w 179"/>
                  <a:gd name="T11" fmla="*/ 0 h 1035"/>
                  <a:gd name="T12" fmla="*/ 179 w 179"/>
                  <a:gd name="T13" fmla="*/ 520 h 1035"/>
                  <a:gd name="T14" fmla="*/ 57 w 179"/>
                  <a:gd name="T15" fmla="*/ 740 h 1035"/>
                  <a:gd name="T16" fmla="*/ 57 w 179"/>
                  <a:gd name="T17" fmla="*/ 1035 h 1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" h="1035">
                    <a:moveTo>
                      <a:pt x="57" y="1035"/>
                    </a:moveTo>
                    <a:lnTo>
                      <a:pt x="0" y="1035"/>
                    </a:lnTo>
                    <a:lnTo>
                      <a:pt x="0" y="725"/>
                    </a:lnTo>
                    <a:lnTo>
                      <a:pt x="122" y="506"/>
                    </a:lnTo>
                    <a:lnTo>
                      <a:pt x="122" y="0"/>
                    </a:lnTo>
                    <a:lnTo>
                      <a:pt x="179" y="0"/>
                    </a:lnTo>
                    <a:lnTo>
                      <a:pt x="179" y="520"/>
                    </a:lnTo>
                    <a:lnTo>
                      <a:pt x="57" y="740"/>
                    </a:lnTo>
                    <a:lnTo>
                      <a:pt x="57" y="10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0EE0B35A-A3D0-4C9B-B565-8CD90AE9A2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713" y="76200"/>
                <a:ext cx="2854325" cy="1544638"/>
              </a:xfrm>
              <a:custGeom>
                <a:avLst/>
                <a:gdLst>
                  <a:gd name="T0" fmla="*/ 55 w 1798"/>
                  <a:gd name="T1" fmla="*/ 973 h 973"/>
                  <a:gd name="T2" fmla="*/ 0 w 1798"/>
                  <a:gd name="T3" fmla="*/ 959 h 973"/>
                  <a:gd name="T4" fmla="*/ 134 w 1798"/>
                  <a:gd name="T5" fmla="*/ 415 h 973"/>
                  <a:gd name="T6" fmla="*/ 1132 w 1798"/>
                  <a:gd name="T7" fmla="*/ 415 h 973"/>
                  <a:gd name="T8" fmla="*/ 1767 w 1798"/>
                  <a:gd name="T9" fmla="*/ 0 h 973"/>
                  <a:gd name="T10" fmla="*/ 1798 w 1798"/>
                  <a:gd name="T11" fmla="*/ 48 h 973"/>
                  <a:gd name="T12" fmla="*/ 1149 w 1798"/>
                  <a:gd name="T13" fmla="*/ 473 h 973"/>
                  <a:gd name="T14" fmla="*/ 177 w 1798"/>
                  <a:gd name="T15" fmla="*/ 473 h 973"/>
                  <a:gd name="T16" fmla="*/ 55 w 1798"/>
                  <a:gd name="T17" fmla="*/ 973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98" h="973">
                    <a:moveTo>
                      <a:pt x="55" y="973"/>
                    </a:moveTo>
                    <a:lnTo>
                      <a:pt x="0" y="959"/>
                    </a:lnTo>
                    <a:lnTo>
                      <a:pt x="134" y="415"/>
                    </a:lnTo>
                    <a:lnTo>
                      <a:pt x="1132" y="415"/>
                    </a:lnTo>
                    <a:lnTo>
                      <a:pt x="1767" y="0"/>
                    </a:lnTo>
                    <a:lnTo>
                      <a:pt x="1798" y="48"/>
                    </a:lnTo>
                    <a:lnTo>
                      <a:pt x="1149" y="473"/>
                    </a:lnTo>
                    <a:lnTo>
                      <a:pt x="177" y="473"/>
                    </a:lnTo>
                    <a:lnTo>
                      <a:pt x="55" y="97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E8A56942-BBA2-4937-B475-87644034E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1113" y="280988"/>
                <a:ext cx="704850" cy="1768475"/>
              </a:xfrm>
              <a:custGeom>
                <a:avLst/>
                <a:gdLst>
                  <a:gd name="T0" fmla="*/ 174 w 444"/>
                  <a:gd name="T1" fmla="*/ 1114 h 1114"/>
                  <a:gd name="T2" fmla="*/ 0 w 444"/>
                  <a:gd name="T3" fmla="*/ 895 h 1114"/>
                  <a:gd name="T4" fmla="*/ 0 w 444"/>
                  <a:gd name="T5" fmla="*/ 432 h 1114"/>
                  <a:gd name="T6" fmla="*/ 401 w 444"/>
                  <a:gd name="T7" fmla="*/ 0 h 1114"/>
                  <a:gd name="T8" fmla="*/ 444 w 444"/>
                  <a:gd name="T9" fmla="*/ 38 h 1114"/>
                  <a:gd name="T10" fmla="*/ 57 w 444"/>
                  <a:gd name="T11" fmla="*/ 456 h 1114"/>
                  <a:gd name="T12" fmla="*/ 57 w 444"/>
                  <a:gd name="T13" fmla="*/ 875 h 1114"/>
                  <a:gd name="T14" fmla="*/ 219 w 444"/>
                  <a:gd name="T15" fmla="*/ 1078 h 1114"/>
                  <a:gd name="T16" fmla="*/ 174 w 444"/>
                  <a:gd name="T17" fmla="*/ 1114 h 1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114">
                    <a:moveTo>
                      <a:pt x="174" y="1114"/>
                    </a:moveTo>
                    <a:lnTo>
                      <a:pt x="0" y="895"/>
                    </a:lnTo>
                    <a:lnTo>
                      <a:pt x="0" y="432"/>
                    </a:lnTo>
                    <a:lnTo>
                      <a:pt x="401" y="0"/>
                    </a:lnTo>
                    <a:lnTo>
                      <a:pt x="444" y="38"/>
                    </a:lnTo>
                    <a:lnTo>
                      <a:pt x="57" y="456"/>
                    </a:lnTo>
                    <a:lnTo>
                      <a:pt x="57" y="875"/>
                    </a:lnTo>
                    <a:lnTo>
                      <a:pt x="219" y="1078"/>
                    </a:lnTo>
                    <a:lnTo>
                      <a:pt x="174" y="111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F0513F09-28E8-4A3F-BECB-5757BE2D80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9788" y="1928813"/>
                <a:ext cx="333375" cy="333375"/>
              </a:xfrm>
              <a:custGeom>
                <a:avLst/>
                <a:gdLst>
                  <a:gd name="T0" fmla="*/ 44 w 88"/>
                  <a:gd name="T1" fmla="*/ 88 h 88"/>
                  <a:gd name="T2" fmla="*/ 0 w 88"/>
                  <a:gd name="T3" fmla="*/ 44 h 88"/>
                  <a:gd name="T4" fmla="*/ 44 w 88"/>
                  <a:gd name="T5" fmla="*/ 0 h 88"/>
                  <a:gd name="T6" fmla="*/ 88 w 88"/>
                  <a:gd name="T7" fmla="*/ 44 h 88"/>
                  <a:gd name="T8" fmla="*/ 44 w 88"/>
                  <a:gd name="T9" fmla="*/ 88 h 88"/>
                  <a:gd name="T10" fmla="*/ 44 w 88"/>
                  <a:gd name="T11" fmla="*/ 24 h 88"/>
                  <a:gd name="T12" fmla="*/ 24 w 88"/>
                  <a:gd name="T13" fmla="*/ 44 h 88"/>
                  <a:gd name="T14" fmla="*/ 44 w 88"/>
                  <a:gd name="T15" fmla="*/ 64 h 88"/>
                  <a:gd name="T16" fmla="*/ 64 w 88"/>
                  <a:gd name="T17" fmla="*/ 44 h 88"/>
                  <a:gd name="T18" fmla="*/ 44 w 88"/>
                  <a:gd name="T19" fmla="*/ 24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8" h="88">
                    <a:moveTo>
                      <a:pt x="44" y="88"/>
                    </a:moveTo>
                    <a:cubicBezTo>
                      <a:pt x="20" y="88"/>
                      <a:pt x="0" y="68"/>
                      <a:pt x="0" y="44"/>
                    </a:cubicBezTo>
                    <a:cubicBezTo>
                      <a:pt x="0" y="20"/>
                      <a:pt x="20" y="0"/>
                      <a:pt x="44" y="0"/>
                    </a:cubicBezTo>
                    <a:cubicBezTo>
                      <a:pt x="68" y="0"/>
                      <a:pt x="88" y="20"/>
                      <a:pt x="88" y="44"/>
                    </a:cubicBezTo>
                    <a:cubicBezTo>
                      <a:pt x="88" y="68"/>
                      <a:pt x="68" y="88"/>
                      <a:pt x="44" y="88"/>
                    </a:cubicBezTo>
                    <a:close/>
                    <a:moveTo>
                      <a:pt x="44" y="24"/>
                    </a:moveTo>
                    <a:cubicBezTo>
                      <a:pt x="33" y="24"/>
                      <a:pt x="24" y="33"/>
                      <a:pt x="24" y="44"/>
                    </a:cubicBezTo>
                    <a:cubicBezTo>
                      <a:pt x="24" y="55"/>
                      <a:pt x="33" y="64"/>
                      <a:pt x="44" y="64"/>
                    </a:cubicBezTo>
                    <a:cubicBezTo>
                      <a:pt x="55" y="64"/>
                      <a:pt x="64" y="55"/>
                      <a:pt x="64" y="44"/>
                    </a:cubicBezTo>
                    <a:cubicBezTo>
                      <a:pt x="64" y="33"/>
                      <a:pt x="55" y="24"/>
                      <a:pt x="44" y="24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A6A31E92-08B8-420C-9187-E022BA8D1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588" y="114300"/>
                <a:ext cx="347663" cy="1935163"/>
              </a:xfrm>
              <a:custGeom>
                <a:avLst/>
                <a:gdLst>
                  <a:gd name="T0" fmla="*/ 174 w 219"/>
                  <a:gd name="T1" fmla="*/ 1219 h 1219"/>
                  <a:gd name="T2" fmla="*/ 0 w 219"/>
                  <a:gd name="T3" fmla="*/ 1000 h 1219"/>
                  <a:gd name="T4" fmla="*/ 0 w 219"/>
                  <a:gd name="T5" fmla="*/ 0 h 1219"/>
                  <a:gd name="T6" fmla="*/ 57 w 219"/>
                  <a:gd name="T7" fmla="*/ 0 h 1219"/>
                  <a:gd name="T8" fmla="*/ 57 w 219"/>
                  <a:gd name="T9" fmla="*/ 980 h 1219"/>
                  <a:gd name="T10" fmla="*/ 219 w 219"/>
                  <a:gd name="T11" fmla="*/ 1183 h 1219"/>
                  <a:gd name="T12" fmla="*/ 174 w 219"/>
                  <a:gd name="T13" fmla="*/ 1219 h 1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1219">
                    <a:moveTo>
                      <a:pt x="174" y="1219"/>
                    </a:moveTo>
                    <a:lnTo>
                      <a:pt x="0" y="1000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980"/>
                    </a:lnTo>
                    <a:lnTo>
                      <a:pt x="219" y="1183"/>
                    </a:lnTo>
                    <a:lnTo>
                      <a:pt x="174" y="1219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F2EC49A-C36C-41E7-B26C-315C78D77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00" y="6130925"/>
                <a:ext cx="92075" cy="72707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5F30256-9B8F-4F7A-832E-90CF2AF7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8" y="6354763"/>
                <a:ext cx="1693863" cy="503237"/>
              </a:xfrm>
              <a:custGeom>
                <a:avLst/>
                <a:gdLst>
                  <a:gd name="T0" fmla="*/ 1067 w 1067"/>
                  <a:gd name="T1" fmla="*/ 250 h 250"/>
                  <a:gd name="T2" fmla="*/ 1010 w 1067"/>
                  <a:gd name="T3" fmla="*/ 250 h 250"/>
                  <a:gd name="T4" fmla="*/ 1010 w 1067"/>
                  <a:gd name="T5" fmla="*/ 57 h 250"/>
                  <a:gd name="T6" fmla="*/ 57 w 1067"/>
                  <a:gd name="T7" fmla="*/ 57 h 250"/>
                  <a:gd name="T8" fmla="*/ 57 w 1067"/>
                  <a:gd name="T9" fmla="*/ 250 h 250"/>
                  <a:gd name="T10" fmla="*/ 0 w 1067"/>
                  <a:gd name="T11" fmla="*/ 250 h 250"/>
                  <a:gd name="T12" fmla="*/ 0 w 1067"/>
                  <a:gd name="T13" fmla="*/ 0 h 250"/>
                  <a:gd name="T14" fmla="*/ 1067 w 1067"/>
                  <a:gd name="T15" fmla="*/ 0 h 250"/>
                  <a:gd name="T16" fmla="*/ 1067 w 1067"/>
                  <a:gd name="T17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7" h="250">
                    <a:moveTo>
                      <a:pt x="1067" y="250"/>
                    </a:moveTo>
                    <a:lnTo>
                      <a:pt x="1010" y="250"/>
                    </a:lnTo>
                    <a:lnTo>
                      <a:pt x="1010" y="57"/>
                    </a:lnTo>
                    <a:lnTo>
                      <a:pt x="57" y="57"/>
                    </a:lnTo>
                    <a:lnTo>
                      <a:pt x="57" y="250"/>
                    </a:lnTo>
                    <a:lnTo>
                      <a:pt x="0" y="250"/>
                    </a:lnTo>
                    <a:lnTo>
                      <a:pt x="0" y="0"/>
                    </a:lnTo>
                    <a:lnTo>
                      <a:pt x="1067" y="0"/>
                    </a:lnTo>
                    <a:lnTo>
                      <a:pt x="1067" y="25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56238CC1-186F-4F1B-9AEB-EDE4654E0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1193800"/>
                <a:ext cx="1401763" cy="1454150"/>
              </a:xfrm>
              <a:custGeom>
                <a:avLst/>
                <a:gdLst>
                  <a:gd name="T0" fmla="*/ 258 w 883"/>
                  <a:gd name="T1" fmla="*/ 916 h 916"/>
                  <a:gd name="T2" fmla="*/ 0 w 883"/>
                  <a:gd name="T3" fmla="*/ 916 h 916"/>
                  <a:gd name="T4" fmla="*/ 0 w 883"/>
                  <a:gd name="T5" fmla="*/ 859 h 916"/>
                  <a:gd name="T6" fmla="*/ 200 w 883"/>
                  <a:gd name="T7" fmla="*/ 859 h 916"/>
                  <a:gd name="T8" fmla="*/ 200 w 883"/>
                  <a:gd name="T9" fmla="*/ 0 h 916"/>
                  <a:gd name="T10" fmla="*/ 883 w 883"/>
                  <a:gd name="T11" fmla="*/ 0 h 916"/>
                  <a:gd name="T12" fmla="*/ 883 w 883"/>
                  <a:gd name="T13" fmla="*/ 222 h 916"/>
                  <a:gd name="T14" fmla="*/ 826 w 883"/>
                  <a:gd name="T15" fmla="*/ 222 h 916"/>
                  <a:gd name="T16" fmla="*/ 826 w 883"/>
                  <a:gd name="T17" fmla="*/ 57 h 916"/>
                  <a:gd name="T18" fmla="*/ 258 w 883"/>
                  <a:gd name="T19" fmla="*/ 57 h 916"/>
                  <a:gd name="T20" fmla="*/ 258 w 883"/>
                  <a:gd name="T21" fmla="*/ 916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83" h="916">
                    <a:moveTo>
                      <a:pt x="258" y="916"/>
                    </a:moveTo>
                    <a:lnTo>
                      <a:pt x="0" y="916"/>
                    </a:lnTo>
                    <a:lnTo>
                      <a:pt x="0" y="859"/>
                    </a:lnTo>
                    <a:lnTo>
                      <a:pt x="200" y="859"/>
                    </a:lnTo>
                    <a:lnTo>
                      <a:pt x="200" y="0"/>
                    </a:lnTo>
                    <a:lnTo>
                      <a:pt x="883" y="0"/>
                    </a:lnTo>
                    <a:lnTo>
                      <a:pt x="883" y="222"/>
                    </a:lnTo>
                    <a:lnTo>
                      <a:pt x="826" y="222"/>
                    </a:lnTo>
                    <a:lnTo>
                      <a:pt x="826" y="57"/>
                    </a:lnTo>
                    <a:lnTo>
                      <a:pt x="258" y="57"/>
                    </a:lnTo>
                    <a:lnTo>
                      <a:pt x="258" y="91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55ACEAB-87BD-4173-BFFE-3149F1A900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2344738"/>
                <a:ext cx="1284288" cy="727075"/>
              </a:xfrm>
              <a:custGeom>
                <a:avLst/>
                <a:gdLst>
                  <a:gd name="T0" fmla="*/ 406 w 809"/>
                  <a:gd name="T1" fmla="*/ 458 h 458"/>
                  <a:gd name="T2" fmla="*/ 0 w 809"/>
                  <a:gd name="T3" fmla="*/ 458 h 458"/>
                  <a:gd name="T4" fmla="*/ 0 w 809"/>
                  <a:gd name="T5" fmla="*/ 401 h 458"/>
                  <a:gd name="T6" fmla="*/ 348 w 809"/>
                  <a:gd name="T7" fmla="*/ 401 h 458"/>
                  <a:gd name="T8" fmla="*/ 348 w 809"/>
                  <a:gd name="T9" fmla="*/ 0 h 458"/>
                  <a:gd name="T10" fmla="*/ 577 w 809"/>
                  <a:gd name="T11" fmla="*/ 0 h 458"/>
                  <a:gd name="T12" fmla="*/ 809 w 809"/>
                  <a:gd name="T13" fmla="*/ 184 h 458"/>
                  <a:gd name="T14" fmla="*/ 773 w 809"/>
                  <a:gd name="T15" fmla="*/ 229 h 458"/>
                  <a:gd name="T16" fmla="*/ 556 w 809"/>
                  <a:gd name="T17" fmla="*/ 57 h 458"/>
                  <a:gd name="T18" fmla="*/ 406 w 809"/>
                  <a:gd name="T19" fmla="*/ 57 h 458"/>
                  <a:gd name="T20" fmla="*/ 406 w 809"/>
                  <a:gd name="T21" fmla="*/ 458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09" h="458">
                    <a:moveTo>
                      <a:pt x="406" y="458"/>
                    </a:moveTo>
                    <a:lnTo>
                      <a:pt x="0" y="458"/>
                    </a:lnTo>
                    <a:lnTo>
                      <a:pt x="0" y="401"/>
                    </a:lnTo>
                    <a:lnTo>
                      <a:pt x="348" y="401"/>
                    </a:lnTo>
                    <a:lnTo>
                      <a:pt x="348" y="0"/>
                    </a:lnTo>
                    <a:lnTo>
                      <a:pt x="577" y="0"/>
                    </a:lnTo>
                    <a:lnTo>
                      <a:pt x="809" y="184"/>
                    </a:lnTo>
                    <a:lnTo>
                      <a:pt x="773" y="229"/>
                    </a:lnTo>
                    <a:lnTo>
                      <a:pt x="556" y="57"/>
                    </a:lnTo>
                    <a:lnTo>
                      <a:pt x="406" y="57"/>
                    </a:lnTo>
                    <a:lnTo>
                      <a:pt x="406" y="458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ED91C094-261C-422A-A2E9-F20835E9D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438" y="3405188"/>
                <a:ext cx="631825" cy="514350"/>
              </a:xfrm>
              <a:custGeom>
                <a:avLst/>
                <a:gdLst>
                  <a:gd name="T0" fmla="*/ 398 w 398"/>
                  <a:gd name="T1" fmla="*/ 324 h 324"/>
                  <a:gd name="T2" fmla="*/ 0 w 398"/>
                  <a:gd name="T3" fmla="*/ 324 h 324"/>
                  <a:gd name="T4" fmla="*/ 0 w 398"/>
                  <a:gd name="T5" fmla="*/ 267 h 324"/>
                  <a:gd name="T6" fmla="*/ 341 w 398"/>
                  <a:gd name="T7" fmla="*/ 267 h 324"/>
                  <a:gd name="T8" fmla="*/ 341 w 398"/>
                  <a:gd name="T9" fmla="*/ 57 h 324"/>
                  <a:gd name="T10" fmla="*/ 0 w 398"/>
                  <a:gd name="T11" fmla="*/ 57 h 324"/>
                  <a:gd name="T12" fmla="*/ 0 w 398"/>
                  <a:gd name="T13" fmla="*/ 0 h 324"/>
                  <a:gd name="T14" fmla="*/ 398 w 398"/>
                  <a:gd name="T15" fmla="*/ 0 h 324"/>
                  <a:gd name="T16" fmla="*/ 398 w 398"/>
                  <a:gd name="T17" fmla="*/ 324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8" h="324">
                    <a:moveTo>
                      <a:pt x="398" y="324"/>
                    </a:moveTo>
                    <a:lnTo>
                      <a:pt x="0" y="324"/>
                    </a:lnTo>
                    <a:lnTo>
                      <a:pt x="0" y="267"/>
                    </a:lnTo>
                    <a:lnTo>
                      <a:pt x="341" y="267"/>
                    </a:lnTo>
                    <a:lnTo>
                      <a:pt x="341" y="57"/>
                    </a:lnTo>
                    <a:lnTo>
                      <a:pt x="0" y="57"/>
                    </a:lnTo>
                    <a:lnTo>
                      <a:pt x="0" y="0"/>
                    </a:lnTo>
                    <a:lnTo>
                      <a:pt x="398" y="0"/>
                    </a:lnTo>
                    <a:lnTo>
                      <a:pt x="398" y="32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93BE429-C939-4562-83C0-C1C34996B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7725" y="4340225"/>
                <a:ext cx="458788" cy="757238"/>
              </a:xfrm>
              <a:custGeom>
                <a:avLst/>
                <a:gdLst>
                  <a:gd name="T0" fmla="*/ 289 w 289"/>
                  <a:gd name="T1" fmla="*/ 477 h 477"/>
                  <a:gd name="T2" fmla="*/ 0 w 289"/>
                  <a:gd name="T3" fmla="*/ 477 h 477"/>
                  <a:gd name="T4" fmla="*/ 0 w 289"/>
                  <a:gd name="T5" fmla="*/ 0 h 477"/>
                  <a:gd name="T6" fmla="*/ 289 w 289"/>
                  <a:gd name="T7" fmla="*/ 0 h 477"/>
                  <a:gd name="T8" fmla="*/ 289 w 289"/>
                  <a:gd name="T9" fmla="*/ 57 h 477"/>
                  <a:gd name="T10" fmla="*/ 57 w 289"/>
                  <a:gd name="T11" fmla="*/ 57 h 477"/>
                  <a:gd name="T12" fmla="*/ 57 w 289"/>
                  <a:gd name="T13" fmla="*/ 420 h 477"/>
                  <a:gd name="T14" fmla="*/ 289 w 289"/>
                  <a:gd name="T15" fmla="*/ 420 h 477"/>
                  <a:gd name="T16" fmla="*/ 289 w 289"/>
                  <a:gd name="T17" fmla="*/ 477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9" h="477">
                    <a:moveTo>
                      <a:pt x="289" y="477"/>
                    </a:moveTo>
                    <a:lnTo>
                      <a:pt x="0" y="477"/>
                    </a:lnTo>
                    <a:lnTo>
                      <a:pt x="0" y="0"/>
                    </a:lnTo>
                    <a:lnTo>
                      <a:pt x="289" y="0"/>
                    </a:lnTo>
                    <a:lnTo>
                      <a:pt x="289" y="57"/>
                    </a:lnTo>
                    <a:lnTo>
                      <a:pt x="57" y="57"/>
                    </a:lnTo>
                    <a:lnTo>
                      <a:pt x="57" y="420"/>
                    </a:lnTo>
                    <a:lnTo>
                      <a:pt x="289" y="420"/>
                    </a:lnTo>
                    <a:lnTo>
                      <a:pt x="289" y="47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38CED6A1-0675-433A-9689-BA0027F0031F}"/>
                  </a:ext>
                </a:extLst>
              </p:cNvPr>
              <p:cNvGrpSpPr/>
              <p:nvPr/>
            </p:nvGrpSpPr>
            <p:grpSpPr>
              <a:xfrm>
                <a:off x="4217988" y="4643438"/>
                <a:ext cx="3727450" cy="700087"/>
                <a:chOff x="4217988" y="4643438"/>
                <a:chExt cx="3727450" cy="700087"/>
              </a:xfrm>
            </p:grpSpPr>
            <p:sp>
              <p:nvSpPr>
                <p:cNvPr id="149" name="Freeform 148">
                  <a:extLst>
                    <a:ext uri="{FF2B5EF4-FFF2-40B4-BE49-F238E27FC236}">
                      <a16:creationId xmlns:a16="http://schemas.microsoft.com/office/drawing/2014/main" id="{F6E7FA45-567C-437F-8FAF-2829058B0E0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0" name="Freeform 149">
                  <a:extLst>
                    <a:ext uri="{FF2B5EF4-FFF2-40B4-BE49-F238E27FC236}">
                      <a16:creationId xmlns:a16="http://schemas.microsoft.com/office/drawing/2014/main" id="{F9C509A5-F4D0-4A3E-8F1D-042DDF2C09C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1" name="Freeform 150">
                  <a:extLst>
                    <a:ext uri="{FF2B5EF4-FFF2-40B4-BE49-F238E27FC236}">
                      <a16:creationId xmlns:a16="http://schemas.microsoft.com/office/drawing/2014/main" id="{65C54CAE-6857-41CF-88C7-83DAE75EB9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2" name="Freeform 151">
                  <a:extLst>
                    <a:ext uri="{FF2B5EF4-FFF2-40B4-BE49-F238E27FC236}">
                      <a16:creationId xmlns:a16="http://schemas.microsoft.com/office/drawing/2014/main" id="{8C158AC3-E81B-4519-9C37-E1551467AE5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5010150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3" name="Freeform 152">
                  <a:extLst>
                    <a:ext uri="{FF2B5EF4-FFF2-40B4-BE49-F238E27FC236}">
                      <a16:creationId xmlns:a16="http://schemas.microsoft.com/office/drawing/2014/main" id="{9AFE2B00-9DF8-44C9-9A5A-E5381B74F1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4" name="Freeform 153">
                  <a:extLst>
                    <a:ext uri="{FF2B5EF4-FFF2-40B4-BE49-F238E27FC236}">
                      <a16:creationId xmlns:a16="http://schemas.microsoft.com/office/drawing/2014/main" id="{552EB0B6-E588-4BA4-B734-E56C7E056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5" name="Freeform 154">
                  <a:extLst>
                    <a:ext uri="{FF2B5EF4-FFF2-40B4-BE49-F238E27FC236}">
                      <a16:creationId xmlns:a16="http://schemas.microsoft.com/office/drawing/2014/main" id="{FB8E7050-3451-4C50-AC5C-4C00099F6FD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6" name="Freeform 155">
                  <a:extLst>
                    <a:ext uri="{FF2B5EF4-FFF2-40B4-BE49-F238E27FC236}">
                      <a16:creationId xmlns:a16="http://schemas.microsoft.com/office/drawing/2014/main" id="{56E62FD7-056D-4230-BB8E-69DEDC7BC0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7" name="Freeform 156">
                  <a:extLst>
                    <a:ext uri="{FF2B5EF4-FFF2-40B4-BE49-F238E27FC236}">
                      <a16:creationId xmlns:a16="http://schemas.microsoft.com/office/drawing/2014/main" id="{A62DAE04-03BF-4D54-9446-7E59E0ACF4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501015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8" name="Rectangle 157">
                  <a:extLst>
                    <a:ext uri="{FF2B5EF4-FFF2-40B4-BE49-F238E27FC236}">
                      <a16:creationId xmlns:a16="http://schemas.microsoft.com/office/drawing/2014/main" id="{0F8D02A5-90AF-40EC-B347-087C88945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59" name="Rectangle 158">
                  <a:extLst>
                    <a:ext uri="{FF2B5EF4-FFF2-40B4-BE49-F238E27FC236}">
                      <a16:creationId xmlns:a16="http://schemas.microsoft.com/office/drawing/2014/main" id="{321568E7-1933-436E-A68D-969507CE5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87000D23-4E17-4329-89D0-D7327C20DD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3C269EC3-17D5-4EA7-BEE2-99AD3D835B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E7D73C06-0641-4CF6-AF01-537389BBC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852EFEBC-3A9F-465A-AC3E-73494E51F0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1F49F056-B74C-4A91-8943-81A100333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46434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190DCC4-1E89-4CE5-AECA-EAA6040DA6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46434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5537C76E-6841-49F7-BBD7-5267C80F6B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46434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C4058D5-7616-4381-A43A-14911909D865}"/>
                  </a:ext>
                </a:extLst>
              </p:cNvPr>
              <p:cNvGrpSpPr/>
              <p:nvPr/>
            </p:nvGrpSpPr>
            <p:grpSpPr>
              <a:xfrm>
                <a:off x="4217988" y="1565275"/>
                <a:ext cx="3727450" cy="688976"/>
                <a:chOff x="4217988" y="1565275"/>
                <a:chExt cx="3727450" cy="688976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4F3F766C-42DB-4307-BE61-953F4884E4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2179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C2FF1C07-39F5-4BBB-8862-FFB5503C30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6418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9" y="0"/>
                        <a:pt x="88" y="20"/>
                        <a:pt x="88" y="44"/>
                      </a:cubicBezTo>
                      <a:cubicBezTo>
                        <a:pt x="88" y="68"/>
                        <a:pt x="69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3" name="Freeform 132">
                  <a:extLst>
                    <a:ext uri="{FF2B5EF4-FFF2-40B4-BE49-F238E27FC236}">
                      <a16:creationId xmlns:a16="http://schemas.microsoft.com/office/drawing/2014/main" id="{E9E26525-54DD-4D64-B4C7-FC98FFC71C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06571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4" name="Freeform 133">
                  <a:extLst>
                    <a:ext uri="{FF2B5EF4-FFF2-40B4-BE49-F238E27FC236}">
                      <a16:creationId xmlns:a16="http://schemas.microsoft.com/office/drawing/2014/main" id="{1344F054-3FE1-42DC-A691-74A27AF2EF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489575" y="1565275"/>
                  <a:ext cx="334963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C2A5FF86-9866-4A73-A3C6-F0F04DEA41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15025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6" name="Freeform 135">
                  <a:extLst>
                    <a:ext uri="{FF2B5EF4-FFF2-40B4-BE49-F238E27FC236}">
                      <a16:creationId xmlns:a16="http://schemas.microsoft.com/office/drawing/2014/main" id="{6F36219A-9465-403C-A12D-21076E2A71D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38888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7" name="Freeform 136">
                  <a:extLst>
                    <a:ext uri="{FF2B5EF4-FFF2-40B4-BE49-F238E27FC236}">
                      <a16:creationId xmlns:a16="http://schemas.microsoft.com/office/drawing/2014/main" id="{E8ED73CD-E83F-4E84-9596-DBF09A61B5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76275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8" name="Freeform 137">
                  <a:extLst>
                    <a:ext uri="{FF2B5EF4-FFF2-40B4-BE49-F238E27FC236}">
                      <a16:creationId xmlns:a16="http://schemas.microsoft.com/office/drawing/2014/main" id="{D7C331D8-380C-4454-8F2C-0553A04452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188200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20" y="88"/>
                        <a:pt x="0" y="68"/>
                        <a:pt x="0" y="44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9" name="Freeform 138">
                  <a:extLst>
                    <a:ext uri="{FF2B5EF4-FFF2-40B4-BE49-F238E27FC236}">
                      <a16:creationId xmlns:a16="http://schemas.microsoft.com/office/drawing/2014/main" id="{0C615597-AD50-4410-991B-B17D05034E2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612063" y="156527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E72F5153-F280-4B7B-B59B-E672787B2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164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F67256C4-20B1-4E87-A8ED-6350778F9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40275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2" name="Rectangle 141">
                  <a:extLst>
                    <a:ext uri="{FF2B5EF4-FFF2-40B4-BE49-F238E27FC236}">
                      <a16:creationId xmlns:a16="http://schemas.microsoft.com/office/drawing/2014/main" id="{9548F5DF-FDE6-4F5C-BDB4-373137F78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64138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F8EC5AA6-5978-44AF-A05C-ABDC964F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84825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8D6CAC31-A3F6-49B2-831B-0B4323A76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0868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5" name="Rectangle 144">
                  <a:extLst>
                    <a:ext uri="{FF2B5EF4-FFF2-40B4-BE49-F238E27FC236}">
                      <a16:creationId xmlns:a16="http://schemas.microsoft.com/office/drawing/2014/main" id="{47DF79A9-ABC2-491E-A085-88ABB92D1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4138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FAABB74F-B4F5-4FF6-ACB5-E3B70205F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58000" y="1811338"/>
                  <a:ext cx="144463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BD00DECD-5778-43C9-A048-38E6558F35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81863" y="1811338"/>
                  <a:ext cx="141288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D864C5E3-B9B4-4FB4-BCA6-4A18456609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07313" y="1811338"/>
                  <a:ext cx="139700" cy="44291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154766D-6818-438A-BBD2-8BAC29B64000}"/>
                  </a:ext>
                </a:extLst>
              </p:cNvPr>
              <p:cNvGrpSpPr/>
              <p:nvPr/>
            </p:nvGrpSpPr>
            <p:grpSpPr>
              <a:xfrm>
                <a:off x="3251200" y="2435225"/>
                <a:ext cx="704851" cy="2025650"/>
                <a:chOff x="3251200" y="2435225"/>
                <a:chExt cx="704851" cy="2025650"/>
              </a:xfrm>
            </p:grpSpPr>
            <p:sp>
              <p:nvSpPr>
                <p:cNvPr id="121" name="Freeform 120">
                  <a:extLst>
                    <a:ext uri="{FF2B5EF4-FFF2-40B4-BE49-F238E27FC236}">
                      <a16:creationId xmlns:a16="http://schemas.microsoft.com/office/drawing/2014/main" id="{50423E5F-4A0C-4458-B11F-149A5A757B6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EA918874-72BD-4D3F-9BB1-8954DC5581B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3" name="Freeform 122">
                  <a:extLst>
                    <a:ext uri="{FF2B5EF4-FFF2-40B4-BE49-F238E27FC236}">
                      <a16:creationId xmlns:a16="http://schemas.microsoft.com/office/drawing/2014/main" id="{55940E9E-6408-4D50-9DD5-72BB899906F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911E3705-D245-4B56-983C-B42B49993A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5" name="Freeform 124">
                  <a:extLst>
                    <a:ext uri="{FF2B5EF4-FFF2-40B4-BE49-F238E27FC236}">
                      <a16:creationId xmlns:a16="http://schemas.microsoft.com/office/drawing/2014/main" id="{1E278F16-2941-4838-A419-2DFF354BD7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251200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1C72D454-B6FC-4AE4-9E2B-7387C8B174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4227513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13B23638-FDD1-41BD-9DFB-64D76BF47C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802063"/>
                  <a:ext cx="442913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899FAA37-CAFC-4FCC-BF72-5EFB05737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3378200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4B17F3A6-209B-4489-9C8C-3D751A38E9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954338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98B92010-5D2C-4909-AAE3-5DEA967CEE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13138" y="2530475"/>
                  <a:ext cx="442913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10BE09FA-6863-4755-9C96-C0224510CD52}"/>
                  </a:ext>
                </a:extLst>
              </p:cNvPr>
              <p:cNvGrpSpPr/>
              <p:nvPr/>
            </p:nvGrpSpPr>
            <p:grpSpPr>
              <a:xfrm>
                <a:off x="8270875" y="2435225"/>
                <a:ext cx="735013" cy="2025650"/>
                <a:chOff x="8270875" y="2435225"/>
                <a:chExt cx="735013" cy="2025650"/>
              </a:xfrm>
            </p:grpSpPr>
            <p:sp>
              <p:nvSpPr>
                <p:cNvPr id="111" name="Freeform 110">
                  <a:extLst>
                    <a:ext uri="{FF2B5EF4-FFF2-40B4-BE49-F238E27FC236}">
                      <a16:creationId xmlns:a16="http://schemas.microsoft.com/office/drawing/2014/main" id="{AEBAB066-1891-4426-BBC3-3A1C1FE929F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41275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9"/>
                        <a:pt x="0" y="44"/>
                      </a:cubicBezTo>
                      <a:cubicBezTo>
                        <a:pt x="0" y="20"/>
                        <a:pt x="19" y="0"/>
                        <a:pt x="44" y="0"/>
                      </a:cubicBezTo>
                      <a:cubicBezTo>
                        <a:pt x="68" y="0"/>
                        <a:pt x="88" y="20"/>
                        <a:pt x="88" y="44"/>
                      </a:cubicBezTo>
                      <a:cubicBezTo>
                        <a:pt x="88" y="69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2" name="Freeform 111">
                  <a:extLst>
                    <a:ext uri="{FF2B5EF4-FFF2-40B4-BE49-F238E27FC236}">
                      <a16:creationId xmlns:a16="http://schemas.microsoft.com/office/drawing/2014/main" id="{96D2A1DD-DA65-4505-8649-179EA27906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708400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2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2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3" name="Freeform 112">
                  <a:extLst>
                    <a:ext uri="{FF2B5EF4-FFF2-40B4-BE49-F238E27FC236}">
                      <a16:creationId xmlns:a16="http://schemas.microsoft.com/office/drawing/2014/main" id="{1EA4B09B-557B-43FE-9B0F-058683FBF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3284538"/>
                  <a:ext cx="333375" cy="331788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4" name="Freeform 113">
                  <a:extLst>
                    <a:ext uri="{FF2B5EF4-FFF2-40B4-BE49-F238E27FC236}">
                      <a16:creationId xmlns:a16="http://schemas.microsoft.com/office/drawing/2014/main" id="{E451B60A-221E-4EF4-A06F-FEE5339CC4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859088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5" name="Freeform 114">
                  <a:extLst>
                    <a:ext uri="{FF2B5EF4-FFF2-40B4-BE49-F238E27FC236}">
                      <a16:creationId xmlns:a16="http://schemas.microsoft.com/office/drawing/2014/main" id="{58505C88-6DD4-4B30-808D-E0B8AB78E15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672513" y="2435225"/>
                  <a:ext cx="333375" cy="333375"/>
                </a:xfrm>
                <a:custGeom>
                  <a:avLst/>
                  <a:gdLst>
                    <a:gd name="T0" fmla="*/ 44 w 88"/>
                    <a:gd name="T1" fmla="*/ 88 h 88"/>
                    <a:gd name="T2" fmla="*/ 0 w 88"/>
                    <a:gd name="T3" fmla="*/ 44 h 88"/>
                    <a:gd name="T4" fmla="*/ 44 w 88"/>
                    <a:gd name="T5" fmla="*/ 0 h 88"/>
                    <a:gd name="T6" fmla="*/ 88 w 88"/>
                    <a:gd name="T7" fmla="*/ 44 h 88"/>
                    <a:gd name="T8" fmla="*/ 44 w 88"/>
                    <a:gd name="T9" fmla="*/ 88 h 88"/>
                    <a:gd name="T10" fmla="*/ 44 w 88"/>
                    <a:gd name="T11" fmla="*/ 24 h 88"/>
                    <a:gd name="T12" fmla="*/ 24 w 88"/>
                    <a:gd name="T13" fmla="*/ 44 h 88"/>
                    <a:gd name="T14" fmla="*/ 44 w 88"/>
                    <a:gd name="T15" fmla="*/ 64 h 88"/>
                    <a:gd name="T16" fmla="*/ 64 w 88"/>
                    <a:gd name="T17" fmla="*/ 44 h 88"/>
                    <a:gd name="T18" fmla="*/ 44 w 88"/>
                    <a:gd name="T19" fmla="*/ 24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8" h="88">
                      <a:moveTo>
                        <a:pt x="44" y="88"/>
                      </a:moveTo>
                      <a:cubicBezTo>
                        <a:pt x="19" y="88"/>
                        <a:pt x="0" y="68"/>
                        <a:pt x="0" y="44"/>
                      </a:cubicBezTo>
                      <a:cubicBezTo>
                        <a:pt x="0" y="19"/>
                        <a:pt x="19" y="0"/>
                        <a:pt x="44" y="0"/>
                      </a:cubicBezTo>
                      <a:cubicBezTo>
                        <a:pt x="68" y="0"/>
                        <a:pt x="88" y="19"/>
                        <a:pt x="88" y="44"/>
                      </a:cubicBezTo>
                      <a:cubicBezTo>
                        <a:pt x="88" y="68"/>
                        <a:pt x="68" y="88"/>
                        <a:pt x="44" y="88"/>
                      </a:cubicBezTo>
                      <a:close/>
                      <a:moveTo>
                        <a:pt x="44" y="24"/>
                      </a:moveTo>
                      <a:cubicBezTo>
                        <a:pt x="33" y="24"/>
                        <a:pt x="24" y="33"/>
                        <a:pt x="24" y="44"/>
                      </a:cubicBezTo>
                      <a:cubicBezTo>
                        <a:pt x="24" y="55"/>
                        <a:pt x="33" y="64"/>
                        <a:pt x="44" y="64"/>
                      </a:cubicBezTo>
                      <a:cubicBezTo>
                        <a:pt x="55" y="64"/>
                        <a:pt x="64" y="55"/>
                        <a:pt x="64" y="44"/>
                      </a:cubicBezTo>
                      <a:cubicBezTo>
                        <a:pt x="64" y="33"/>
                        <a:pt x="55" y="24"/>
                        <a:pt x="44" y="24"/>
                      </a:cubicBez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B6B51175-6D6A-4360-89C2-D64610D5E3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4227513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6A69C26-D617-439D-8ECC-E7F152F6C5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802063"/>
                  <a:ext cx="447675" cy="14128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FEFDE5B5-98C7-4C9A-B537-B350B7C251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3378200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43DEFC10-8C34-4436-A3BD-72604C289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954338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D31871AA-9A93-4332-8428-90D3AEDFA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70875" y="2530475"/>
                  <a:ext cx="447675" cy="139700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</p:grp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998CDA8-96E0-4B34-9F20-3B54EA60B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600" y="0"/>
                <a:ext cx="2439988" cy="3071813"/>
              </a:xfrm>
              <a:custGeom>
                <a:avLst/>
                <a:gdLst>
                  <a:gd name="T0" fmla="*/ 1537 w 1537"/>
                  <a:gd name="T1" fmla="*/ 1803 h 1803"/>
                  <a:gd name="T2" fmla="*/ 910 w 1537"/>
                  <a:gd name="T3" fmla="*/ 1803 h 1803"/>
                  <a:gd name="T4" fmla="*/ 611 w 1537"/>
                  <a:gd name="T5" fmla="*/ 1593 h 1803"/>
                  <a:gd name="T6" fmla="*/ 0 w 1537"/>
                  <a:gd name="T7" fmla="*/ 1593 h 1803"/>
                  <a:gd name="T8" fmla="*/ 0 w 1537"/>
                  <a:gd name="T9" fmla="*/ 0 h 1803"/>
                  <a:gd name="T10" fmla="*/ 57 w 1537"/>
                  <a:gd name="T11" fmla="*/ 0 h 1803"/>
                  <a:gd name="T12" fmla="*/ 57 w 1537"/>
                  <a:gd name="T13" fmla="*/ 1536 h 1803"/>
                  <a:gd name="T14" fmla="*/ 628 w 1537"/>
                  <a:gd name="T15" fmla="*/ 1536 h 1803"/>
                  <a:gd name="T16" fmla="*/ 929 w 1537"/>
                  <a:gd name="T17" fmla="*/ 1746 h 1803"/>
                  <a:gd name="T18" fmla="*/ 1537 w 1537"/>
                  <a:gd name="T19" fmla="*/ 1746 h 1803"/>
                  <a:gd name="T20" fmla="*/ 1537 w 1537"/>
                  <a:gd name="T21" fmla="*/ 1803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37" h="1803">
                    <a:moveTo>
                      <a:pt x="1537" y="1803"/>
                    </a:moveTo>
                    <a:lnTo>
                      <a:pt x="910" y="1803"/>
                    </a:lnTo>
                    <a:lnTo>
                      <a:pt x="611" y="1593"/>
                    </a:lnTo>
                    <a:lnTo>
                      <a:pt x="0" y="1593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1536"/>
                    </a:lnTo>
                    <a:lnTo>
                      <a:pt x="628" y="1536"/>
                    </a:lnTo>
                    <a:lnTo>
                      <a:pt x="929" y="1746"/>
                    </a:lnTo>
                    <a:lnTo>
                      <a:pt x="1537" y="1746"/>
                    </a:lnTo>
                    <a:lnTo>
                      <a:pt x="1537" y="1803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D" sz="1351"/>
              </a:p>
            </p:txBody>
          </p: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63AA9E8-1120-443A-9CE6-A0A5EC088A98}"/>
                  </a:ext>
                </a:extLst>
              </p:cNvPr>
              <p:cNvGrpSpPr/>
              <p:nvPr/>
            </p:nvGrpSpPr>
            <p:grpSpPr>
              <a:xfrm>
                <a:off x="8166100" y="0"/>
                <a:ext cx="1779588" cy="431800"/>
                <a:chOff x="8166100" y="0"/>
                <a:chExt cx="1779588" cy="431800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109" name="Freeform 108">
                  <a:extLst>
                    <a:ext uri="{FF2B5EF4-FFF2-40B4-BE49-F238E27FC236}">
                      <a16:creationId xmlns:a16="http://schemas.microsoft.com/office/drawing/2014/main" id="{CB929412-D31F-41DD-A832-7D3D7F8BE7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66100" y="76200"/>
                  <a:ext cx="1779588" cy="355600"/>
                </a:xfrm>
                <a:custGeom>
                  <a:avLst/>
                  <a:gdLst>
                    <a:gd name="T0" fmla="*/ 861 w 1121"/>
                    <a:gd name="T1" fmla="*/ 224 h 224"/>
                    <a:gd name="T2" fmla="*/ 0 w 1121"/>
                    <a:gd name="T3" fmla="*/ 224 h 224"/>
                    <a:gd name="T4" fmla="*/ 0 w 1121"/>
                    <a:gd name="T5" fmla="*/ 24 h 224"/>
                    <a:gd name="T6" fmla="*/ 57 w 1121"/>
                    <a:gd name="T7" fmla="*/ 24 h 224"/>
                    <a:gd name="T8" fmla="*/ 57 w 1121"/>
                    <a:gd name="T9" fmla="*/ 167 h 224"/>
                    <a:gd name="T10" fmla="*/ 842 w 1121"/>
                    <a:gd name="T11" fmla="*/ 167 h 224"/>
                    <a:gd name="T12" fmla="*/ 1090 w 1121"/>
                    <a:gd name="T13" fmla="*/ 0 h 224"/>
                    <a:gd name="T14" fmla="*/ 1121 w 1121"/>
                    <a:gd name="T15" fmla="*/ 48 h 224"/>
                    <a:gd name="T16" fmla="*/ 861 w 1121"/>
                    <a:gd name="T17" fmla="*/ 224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1" h="224">
                      <a:moveTo>
                        <a:pt x="861" y="224"/>
                      </a:moveTo>
                      <a:lnTo>
                        <a:pt x="0" y="224"/>
                      </a:lnTo>
                      <a:lnTo>
                        <a:pt x="0" y="24"/>
                      </a:lnTo>
                      <a:lnTo>
                        <a:pt x="57" y="24"/>
                      </a:lnTo>
                      <a:lnTo>
                        <a:pt x="57" y="167"/>
                      </a:lnTo>
                      <a:lnTo>
                        <a:pt x="842" y="167"/>
                      </a:lnTo>
                      <a:lnTo>
                        <a:pt x="1090" y="0"/>
                      </a:lnTo>
                      <a:lnTo>
                        <a:pt x="1121" y="48"/>
                      </a:lnTo>
                      <a:lnTo>
                        <a:pt x="861" y="2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D" sz="1351"/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5C8460CB-3AC1-44C1-9EB5-145A90A57682}"/>
                    </a:ext>
                  </a:extLst>
                </p:cNvPr>
                <p:cNvSpPr/>
                <p:nvPr/>
              </p:nvSpPr>
              <p:spPr>
                <a:xfrm>
                  <a:off x="8166100" y="0"/>
                  <a:ext cx="88900" cy="2127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858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0287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3716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7145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algn="l" defTabSz="685800" rtl="0" eaLnBrk="1" latinLnBrk="0" hangingPunct="1">
                    <a:defRPr sz="135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ID" sz="1351"/>
                </a:p>
              </p:txBody>
            </p:sp>
          </p:grpSp>
          <p:sp>
            <p:nvSpPr>
              <p:cNvPr id="101" name="Freeform: Shape 170">
                <a:extLst>
                  <a:ext uri="{FF2B5EF4-FFF2-40B4-BE49-F238E27FC236}">
                    <a16:creationId xmlns:a16="http://schemas.microsoft.com/office/drawing/2014/main" id="{1EE7338C-4BB5-4FC8-AE66-F5503EB74554}"/>
                  </a:ext>
                </a:extLst>
              </p:cNvPr>
              <p:cNvSpPr/>
              <p:nvPr/>
            </p:nvSpPr>
            <p:spPr>
              <a:xfrm>
                <a:off x="0" y="3106036"/>
                <a:ext cx="1325563" cy="1772353"/>
              </a:xfrm>
              <a:custGeom>
                <a:avLst/>
                <a:gdLst>
                  <a:gd name="connsiteX0" fmla="*/ 0 w 1325563"/>
                  <a:gd name="connsiteY0" fmla="*/ 0 h 1772353"/>
                  <a:gd name="connsiteX1" fmla="*/ 1325563 w 1325563"/>
                  <a:gd name="connsiteY1" fmla="*/ 738890 h 1772353"/>
                  <a:gd name="connsiteX2" fmla="*/ 1325563 w 1325563"/>
                  <a:gd name="connsiteY2" fmla="*/ 1772353 h 1772353"/>
                  <a:gd name="connsiteX3" fmla="*/ 0 w 1325563"/>
                  <a:gd name="connsiteY3" fmla="*/ 1772353 h 1772353"/>
                  <a:gd name="connsiteX4" fmla="*/ 0 w 1325563"/>
                  <a:gd name="connsiteY4" fmla="*/ 1681866 h 1772353"/>
                  <a:gd name="connsiteX5" fmla="*/ 1235076 w 1325563"/>
                  <a:gd name="connsiteY5" fmla="*/ 1681866 h 1772353"/>
                  <a:gd name="connsiteX6" fmla="*/ 1235076 w 1325563"/>
                  <a:gd name="connsiteY6" fmla="*/ 794453 h 1772353"/>
                  <a:gd name="connsiteX7" fmla="*/ 0 w 1325563"/>
                  <a:gd name="connsiteY7" fmla="*/ 105749 h 1772353"/>
                  <a:gd name="connsiteX8" fmla="*/ 0 w 1325563"/>
                  <a:gd name="connsiteY8" fmla="*/ 0 h 1772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5563" h="1772353">
                    <a:moveTo>
                      <a:pt x="0" y="0"/>
                    </a:moveTo>
                    <a:lnTo>
                      <a:pt x="1325563" y="738890"/>
                    </a:lnTo>
                    <a:lnTo>
                      <a:pt x="1325563" y="1772353"/>
                    </a:lnTo>
                    <a:lnTo>
                      <a:pt x="0" y="1772353"/>
                    </a:lnTo>
                    <a:lnTo>
                      <a:pt x="0" y="1681866"/>
                    </a:lnTo>
                    <a:lnTo>
                      <a:pt x="1235076" y="1681866"/>
                    </a:lnTo>
                    <a:lnTo>
                      <a:pt x="1235076" y="794453"/>
                    </a:lnTo>
                    <a:lnTo>
                      <a:pt x="0" y="1057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2" name="Freeform: Shape 178">
                <a:extLst>
                  <a:ext uri="{FF2B5EF4-FFF2-40B4-BE49-F238E27FC236}">
                    <a16:creationId xmlns:a16="http://schemas.microsoft.com/office/drawing/2014/main" id="{4BFB81BB-C1D9-485F-93EE-698488FC9D14}"/>
                  </a:ext>
                </a:extLst>
              </p:cNvPr>
              <p:cNvSpPr/>
              <p:nvPr/>
            </p:nvSpPr>
            <p:spPr>
              <a:xfrm>
                <a:off x="1" y="4235994"/>
                <a:ext cx="620713" cy="596356"/>
              </a:xfrm>
              <a:custGeom>
                <a:avLst/>
                <a:gdLst>
                  <a:gd name="connsiteX0" fmla="*/ 0 w 620713"/>
                  <a:gd name="connsiteY0" fmla="*/ 0 h 596356"/>
                  <a:gd name="connsiteX1" fmla="*/ 620713 w 620713"/>
                  <a:gd name="connsiteY1" fmla="*/ 286794 h 596356"/>
                  <a:gd name="connsiteX2" fmla="*/ 620713 w 620713"/>
                  <a:gd name="connsiteY2" fmla="*/ 596356 h 596356"/>
                  <a:gd name="connsiteX3" fmla="*/ 530225 w 620713"/>
                  <a:gd name="connsiteY3" fmla="*/ 596356 h 596356"/>
                  <a:gd name="connsiteX4" fmla="*/ 530225 w 620713"/>
                  <a:gd name="connsiteY4" fmla="*/ 347119 h 596356"/>
                  <a:gd name="connsiteX5" fmla="*/ 0 w 620713"/>
                  <a:gd name="connsiteY5" fmla="*/ 101828 h 596356"/>
                  <a:gd name="connsiteX6" fmla="*/ 0 w 620713"/>
                  <a:gd name="connsiteY6" fmla="*/ 0 h 596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0713" h="596356">
                    <a:moveTo>
                      <a:pt x="0" y="0"/>
                    </a:moveTo>
                    <a:lnTo>
                      <a:pt x="620713" y="286794"/>
                    </a:lnTo>
                    <a:lnTo>
                      <a:pt x="620713" y="596356"/>
                    </a:lnTo>
                    <a:lnTo>
                      <a:pt x="530225" y="596356"/>
                    </a:lnTo>
                    <a:lnTo>
                      <a:pt x="530225" y="347119"/>
                    </a:lnTo>
                    <a:lnTo>
                      <a:pt x="0" y="10182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3" name="Freeform: Shape 187">
                <a:extLst>
                  <a:ext uri="{FF2B5EF4-FFF2-40B4-BE49-F238E27FC236}">
                    <a16:creationId xmlns:a16="http://schemas.microsoft.com/office/drawing/2014/main" id="{2F475784-9EDC-4F26-A2EC-FEB9E78CA452}"/>
                  </a:ext>
                </a:extLst>
              </p:cNvPr>
              <p:cNvSpPr/>
              <p:nvPr/>
            </p:nvSpPr>
            <p:spPr>
              <a:xfrm flipH="1">
                <a:off x="11541126" y="5056188"/>
                <a:ext cx="647699" cy="415925"/>
              </a:xfrm>
              <a:custGeom>
                <a:avLst/>
                <a:gdLst>
                  <a:gd name="connsiteX0" fmla="*/ 593724 w 647699"/>
                  <a:gd name="connsiteY0" fmla="*/ 0 h 415925"/>
                  <a:gd name="connsiteX1" fmla="*/ 131761 w 647699"/>
                  <a:gd name="connsiteY1" fmla="*/ 325438 h 415925"/>
                  <a:gd name="connsiteX2" fmla="*/ 0 w 647699"/>
                  <a:gd name="connsiteY2" fmla="*/ 325438 h 415925"/>
                  <a:gd name="connsiteX3" fmla="*/ 0 w 647699"/>
                  <a:gd name="connsiteY3" fmla="*/ 415925 h 415925"/>
                  <a:gd name="connsiteX4" fmla="*/ 158749 w 647699"/>
                  <a:gd name="connsiteY4" fmla="*/ 415925 h 415925"/>
                  <a:gd name="connsiteX5" fmla="*/ 647699 w 647699"/>
                  <a:gd name="connsiteY5" fmla="*/ 76200 h 415925"/>
                  <a:gd name="connsiteX6" fmla="*/ 593724 w 647699"/>
                  <a:gd name="connsiteY6" fmla="*/ 0 h 415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7699" h="415925">
                    <a:moveTo>
                      <a:pt x="593724" y="0"/>
                    </a:moveTo>
                    <a:lnTo>
                      <a:pt x="131761" y="325438"/>
                    </a:lnTo>
                    <a:lnTo>
                      <a:pt x="0" y="325438"/>
                    </a:lnTo>
                    <a:lnTo>
                      <a:pt x="0" y="415925"/>
                    </a:lnTo>
                    <a:lnTo>
                      <a:pt x="158749" y="415925"/>
                    </a:lnTo>
                    <a:lnTo>
                      <a:pt x="647699" y="76200"/>
                    </a:lnTo>
                    <a:lnTo>
                      <a:pt x="5937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4" name="Freeform: Shape 183">
                <a:extLst>
                  <a:ext uri="{FF2B5EF4-FFF2-40B4-BE49-F238E27FC236}">
                    <a16:creationId xmlns:a16="http://schemas.microsoft.com/office/drawing/2014/main" id="{4614F863-2BEF-49AD-88A9-6619AB9B5C62}"/>
                  </a:ext>
                </a:extLst>
              </p:cNvPr>
              <p:cNvSpPr/>
              <p:nvPr/>
            </p:nvSpPr>
            <p:spPr>
              <a:xfrm>
                <a:off x="10636250" y="1341438"/>
                <a:ext cx="1556543" cy="3378200"/>
              </a:xfrm>
              <a:custGeom>
                <a:avLst/>
                <a:gdLst>
                  <a:gd name="connsiteX0" fmla="*/ 0 w 1556543"/>
                  <a:gd name="connsiteY0" fmla="*/ 0 h 3378200"/>
                  <a:gd name="connsiteX1" fmla="*/ 1547742 w 1556543"/>
                  <a:gd name="connsiteY1" fmla="*/ 0 h 3378200"/>
                  <a:gd name="connsiteX2" fmla="*/ 1547742 w 1556543"/>
                  <a:gd name="connsiteY2" fmla="*/ 90488 h 3378200"/>
                  <a:gd name="connsiteX3" fmla="*/ 95997 w 1556543"/>
                  <a:gd name="connsiteY3" fmla="*/ 90488 h 3378200"/>
                  <a:gd name="connsiteX4" fmla="*/ 95997 w 1556543"/>
                  <a:gd name="connsiteY4" fmla="*/ 3286125 h 3378200"/>
                  <a:gd name="connsiteX5" fmla="*/ 1556543 w 1556543"/>
                  <a:gd name="connsiteY5" fmla="*/ 3286125 h 3378200"/>
                  <a:gd name="connsiteX6" fmla="*/ 1556543 w 1556543"/>
                  <a:gd name="connsiteY6" fmla="*/ 3378200 h 3378200"/>
                  <a:gd name="connsiteX7" fmla="*/ 0 w 1556543"/>
                  <a:gd name="connsiteY7" fmla="*/ 3378200 h 3378200"/>
                  <a:gd name="connsiteX8" fmla="*/ 0 w 1556543"/>
                  <a:gd name="connsiteY8" fmla="*/ 0 h 3378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56543" h="3378200">
                    <a:moveTo>
                      <a:pt x="0" y="0"/>
                    </a:moveTo>
                    <a:lnTo>
                      <a:pt x="1547742" y="0"/>
                    </a:lnTo>
                    <a:lnTo>
                      <a:pt x="1547742" y="90488"/>
                    </a:lnTo>
                    <a:lnTo>
                      <a:pt x="95997" y="90488"/>
                    </a:lnTo>
                    <a:lnTo>
                      <a:pt x="95997" y="3286125"/>
                    </a:lnTo>
                    <a:lnTo>
                      <a:pt x="1556543" y="3286125"/>
                    </a:lnTo>
                    <a:lnTo>
                      <a:pt x="1556543" y="3378200"/>
                    </a:lnTo>
                    <a:lnTo>
                      <a:pt x="0" y="3378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5" name="Freeform: Shape 194">
                <a:extLst>
                  <a:ext uri="{FF2B5EF4-FFF2-40B4-BE49-F238E27FC236}">
                    <a16:creationId xmlns:a16="http://schemas.microsoft.com/office/drawing/2014/main" id="{6EE82D75-7D96-4AE5-870E-117E8AE9A987}"/>
                  </a:ext>
                </a:extLst>
              </p:cNvPr>
              <p:cNvSpPr/>
              <p:nvPr/>
            </p:nvSpPr>
            <p:spPr>
              <a:xfrm>
                <a:off x="7732712" y="5299075"/>
                <a:ext cx="4456113" cy="698848"/>
              </a:xfrm>
              <a:custGeom>
                <a:avLst/>
                <a:gdLst>
                  <a:gd name="connsiteX0" fmla="*/ 0 w 4456113"/>
                  <a:gd name="connsiteY0" fmla="*/ 0 h 698848"/>
                  <a:gd name="connsiteX1" fmla="*/ 93549 w 4456113"/>
                  <a:gd name="connsiteY1" fmla="*/ 0 h 698848"/>
                  <a:gd name="connsiteX2" fmla="*/ 93549 w 4456113"/>
                  <a:gd name="connsiteY2" fmla="*/ 131763 h 698848"/>
                  <a:gd name="connsiteX3" fmla="*/ 3791938 w 4456113"/>
                  <a:gd name="connsiteY3" fmla="*/ 131763 h 698848"/>
                  <a:gd name="connsiteX4" fmla="*/ 4456113 w 4456113"/>
                  <a:gd name="connsiteY4" fmla="*/ 588370 h 698848"/>
                  <a:gd name="connsiteX5" fmla="*/ 4456113 w 4456113"/>
                  <a:gd name="connsiteY5" fmla="*/ 698848 h 698848"/>
                  <a:gd name="connsiteX6" fmla="*/ 3766132 w 4456113"/>
                  <a:gd name="connsiteY6" fmla="*/ 222250 h 698848"/>
                  <a:gd name="connsiteX7" fmla="*/ 0 w 4456113"/>
                  <a:gd name="connsiteY7" fmla="*/ 222250 h 698848"/>
                  <a:gd name="connsiteX8" fmla="*/ 0 w 4456113"/>
                  <a:gd name="connsiteY8" fmla="*/ 0 h 698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56113" h="698848">
                    <a:moveTo>
                      <a:pt x="0" y="0"/>
                    </a:moveTo>
                    <a:lnTo>
                      <a:pt x="93549" y="0"/>
                    </a:lnTo>
                    <a:lnTo>
                      <a:pt x="93549" y="131763"/>
                    </a:lnTo>
                    <a:lnTo>
                      <a:pt x="3791938" y="131763"/>
                    </a:lnTo>
                    <a:lnTo>
                      <a:pt x="4456113" y="588370"/>
                    </a:lnTo>
                    <a:lnTo>
                      <a:pt x="4456113" y="698848"/>
                    </a:lnTo>
                    <a:lnTo>
                      <a:pt x="3766132" y="222250"/>
                    </a:lnTo>
                    <a:lnTo>
                      <a:pt x="0" y="2222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9A8D692-12C2-42F2-88B4-5A9EA114D347}"/>
                  </a:ext>
                </a:extLst>
              </p:cNvPr>
              <p:cNvSpPr/>
              <p:nvPr/>
            </p:nvSpPr>
            <p:spPr>
              <a:xfrm>
                <a:off x="9931400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D12B4C6B-1ABF-4A08-B4CA-D38322BBF54D}"/>
                  </a:ext>
                </a:extLst>
              </p:cNvPr>
              <p:cNvSpPr/>
              <p:nvPr/>
            </p:nvSpPr>
            <p:spPr>
              <a:xfrm>
                <a:off x="10990263" y="5738813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8D959865-100C-44A1-8F18-F5A72A703100}"/>
                  </a:ext>
                </a:extLst>
              </p:cNvPr>
              <p:cNvSpPr/>
              <p:nvPr/>
            </p:nvSpPr>
            <p:spPr>
              <a:xfrm rot="5400000">
                <a:off x="10475119" y="5223670"/>
                <a:ext cx="88900" cy="111918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858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0287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17145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algn="l" defTabSz="685800" rtl="0" eaLnBrk="1" latinLnBrk="0" hangingPunct="1">
                  <a:defRPr sz="135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D" sz="1351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08BEF-D6C0-4BD1-8412-877B4DBAF5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1325" y="1704975"/>
              <a:ext cx="3199210" cy="1763316"/>
            </a:xfrm>
            <a:prstGeom prst="rect">
              <a:avLst/>
            </a:prstGeom>
            <a:noFill/>
            <a:ln w="60325" cap="flat">
              <a:solidFill>
                <a:srgbClr val="00A64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ID" sz="135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20" name="Picture 19" descr="A picture containing monitor, computer, keyboard, table&#10;&#10;Description automatically generated">
              <a:extLst>
                <a:ext uri="{FF2B5EF4-FFF2-40B4-BE49-F238E27FC236}">
                  <a16:creationId xmlns:a16="http://schemas.microsoft.com/office/drawing/2014/main" id="{DC46C932-19EF-4690-AB35-D49ED58E4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23" y="1796707"/>
              <a:ext cx="2332431" cy="18265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76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A8FB-AFE1-4FC9-B7E5-C7877DDDA747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8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12301"/>
            <a:ext cx="2628900" cy="57598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12301"/>
            <a:ext cx="7734300" cy="5759899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7EA6F-3CCB-4B0E-84A2-75ADE2EC08EE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01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>
            <a:lvl1pPr marL="519113" indent="-442913">
              <a:buSzPct val="11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</a:defRPr>
            </a:lvl1pPr>
            <a:lvl2pPr marL="685800" indent="-381000">
              <a:buFont typeface="Wingdings" panose="05000000000000000000" pitchFamily="2" charset="2"/>
              <a:buChar char="Ø"/>
              <a:defRPr sz="3200">
                <a:solidFill>
                  <a:schemeClr val="tx1"/>
                </a:solidFill>
              </a:defRPr>
            </a:lvl2pPr>
            <a:lvl3pPr marL="836063" indent="-226478">
              <a:buFont typeface="Wingdings" panose="05000000000000000000" pitchFamily="2" charset="2"/>
              <a:buChar char="§"/>
              <a:defRPr sz="2667">
                <a:solidFill>
                  <a:schemeClr val="tx1"/>
                </a:solidFill>
              </a:defRPr>
            </a:lvl3pPr>
            <a:lvl4pPr marL="1071007" indent="-234945">
              <a:defRPr sz="2400">
                <a:solidFill>
                  <a:schemeClr val="tx1"/>
                </a:solidFill>
              </a:defRPr>
            </a:lvl4pPr>
            <a:lvl5pPr marL="1297485" indent="-226478"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8468"/>
            <a:ext cx="2472271" cy="365125"/>
          </a:xfrm>
        </p:spPr>
        <p:txBody>
          <a:bodyPr/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93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600"/>
            </a:lvl1pPr>
          </a:lstStyle>
          <a:p>
            <a:fld id="{1E636194-6CD7-4E33-BCC1-B8B023C80F22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701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</p:spPr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193800"/>
            <a:ext cx="56896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193800"/>
            <a:ext cx="5791200" cy="5080000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667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133">
                <a:solidFill>
                  <a:schemeClr val="tx1"/>
                </a:solidFill>
              </a:defRPr>
            </a:lvl4pPr>
            <a:lvl5pPr>
              <a:defRPr sz="21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91B59-BAF3-4521-AFE5-F10C3E2C9939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5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04800" y="279400"/>
            <a:ext cx="11582400" cy="71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01995"/>
            <a:ext cx="5683795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605" y="2094962"/>
            <a:ext cx="5683795" cy="41788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201995"/>
            <a:ext cx="5651863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1" y="2133907"/>
            <a:ext cx="5651863" cy="41398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2CE62-575E-4655-B525-D087C0352193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57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B460-6D87-49DC-A53A-48FDB8BA2DCB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880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7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16F81-E033-4665-8774-7128A244792E}" type="datetime1">
              <a:rPr lang="en-US" smtClean="0"/>
              <a:t>11/13/2022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1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</p:spPr>
        <p:txBody>
          <a:bodyPr/>
          <a:lstStyle>
            <a:lvl1pPr algn="l">
              <a:defRPr/>
            </a:lvl1pPr>
          </a:lstStyle>
          <a:p>
            <a:fld id="{9F28FB0A-6553-46F5-82E8-EC8B61555C30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2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" y="1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3756-F29F-41B2-9EBD-75E4F940D107}" type="datetime1">
              <a:rPr lang="en-US" smtClean="0"/>
              <a:t>11/13/2022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0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7" y="6334317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86605"/>
            <a:ext cx="11582400" cy="7039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10736"/>
            <a:ext cx="11582400" cy="50219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1" y="6442483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6" y="6459786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3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75176" y="64484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chemeClr val="bg1"/>
                </a:solidFill>
              </a:defRPr>
            </a:lvl1pPr>
          </a:lstStyle>
          <a:p>
            <a:fld id="{B7884E68-CE57-44C0-BE0F-84C629DF22D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1092200"/>
            <a:ext cx="1158240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794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accent6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cmu.edu/~bhiksha/courses/deeplearning/Spring.2019/www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9E55A-E307-452F-B33F-FD246998A834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4710903"/>
            <a:ext cx="12192000" cy="914400"/>
          </a:xfrm>
        </p:spPr>
        <p:txBody>
          <a:bodyPr anchor="ctr"/>
          <a:lstStyle/>
          <a:p>
            <a:pPr algn="ctr"/>
            <a:r>
              <a:rPr lang="en-US" dirty="0"/>
              <a:t>Introduction to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FDCC1-F224-4CE0-BFF9-820BC9DDD3A1}"/>
              </a:ext>
            </a:extLst>
          </p:cNvPr>
          <p:cNvSpPr txBox="1"/>
          <p:nvPr/>
        </p:nvSpPr>
        <p:spPr>
          <a:xfrm>
            <a:off x="2083324" y="5527402"/>
            <a:ext cx="7975075" cy="646331"/>
          </a:xfrm>
          <a:prstGeom prst="rect">
            <a:avLst/>
          </a:prstGeom>
          <a:solidFill>
            <a:srgbClr val="66FF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ea typeface="新細明體" pitchFamily="18" charset="-120"/>
              </a:rPr>
              <a:t>The slides are mostly adopted from material developed by:</a:t>
            </a:r>
          </a:p>
          <a:p>
            <a:pPr algn="ctr"/>
            <a:r>
              <a:rPr lang="en-US" dirty="0"/>
              <a:t>Dr. Aiman El-Maleh, KFUPM, COE Department</a:t>
            </a:r>
          </a:p>
        </p:txBody>
      </p:sp>
    </p:spTree>
    <p:extLst>
      <p:ext uri="{BB962C8B-B14F-4D97-AF65-F5344CB8AC3E}">
        <p14:creationId xmlns:p14="http://schemas.microsoft.com/office/powerpoint/2010/main" val="203148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“Soft”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28153"/>
            <a:ext cx="5981700" cy="50219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Differentiable </a:t>
            </a:r>
            <a:r>
              <a:rPr lang="en-US" dirty="0">
                <a:solidFill>
                  <a:schemeClr val="accent6"/>
                </a:solidFill>
              </a:rPr>
              <a:t>Activation Functions </a:t>
            </a:r>
            <a:r>
              <a:rPr lang="en-US" dirty="0"/>
              <a:t>are often non-linear </a:t>
            </a:r>
          </a:p>
          <a:p>
            <a:r>
              <a:rPr lang="en-US" dirty="0">
                <a:solidFill>
                  <a:srgbClr val="FF0000"/>
                </a:solidFill>
              </a:rPr>
              <a:t>The Activation Function </a:t>
            </a:r>
            <a:r>
              <a:rPr lang="en-US" dirty="0"/>
              <a:t>is used at the output which normalizes the output to a range of values and helps the network learn complex data </a:t>
            </a:r>
          </a:p>
          <a:p>
            <a:r>
              <a:rPr lang="en-US" dirty="0"/>
              <a:t>Examples of such functions are:</a:t>
            </a:r>
          </a:p>
          <a:p>
            <a:pPr lvl="1"/>
            <a:r>
              <a:rPr lang="en-US" dirty="0"/>
              <a:t>Sigmoid</a:t>
            </a:r>
          </a:p>
          <a:p>
            <a:pPr lvl="1"/>
            <a:r>
              <a:rPr lang="en-US" dirty="0"/>
              <a:t>Tanh</a:t>
            </a:r>
          </a:p>
          <a:p>
            <a:pPr lvl="1"/>
            <a:r>
              <a:rPr lang="en-US" dirty="0" err="1"/>
              <a:t>Softplus</a:t>
            </a:r>
            <a:endParaRPr lang="en-US" dirty="0"/>
          </a:p>
          <a:p>
            <a:pPr lvl="1"/>
            <a:r>
              <a:rPr lang="en-US" dirty="0"/>
              <a:t>Rectifier(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249" t="10338" b="9498"/>
          <a:stretch/>
        </p:blipFill>
        <p:spPr>
          <a:xfrm>
            <a:off x="3410591" y="4475924"/>
            <a:ext cx="5359365" cy="15153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3411" y="4475924"/>
            <a:ext cx="2251700" cy="1670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1A000-AE42-AAB2-6612-4EFB31F11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83" y="1826801"/>
            <a:ext cx="6298941" cy="244875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3438BE-DF8C-255A-89FA-23F642341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62A2E4D-ACA6-5804-E715-8F6956FE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543797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882" y="1182137"/>
            <a:ext cx="3388086" cy="2070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Multi-Layer Perceptron (MLP)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7749838" cy="5143500"/>
          </a:xfrm>
        </p:spPr>
        <p:txBody>
          <a:bodyPr>
            <a:normAutofit/>
          </a:bodyPr>
          <a:lstStyle/>
          <a:p>
            <a:r>
              <a:rPr lang="en-US" dirty="0"/>
              <a:t>A network of </a:t>
            </a:r>
            <a:r>
              <a:rPr lang="en-US" dirty="0" err="1"/>
              <a:t>perceptrons</a:t>
            </a:r>
            <a:r>
              <a:rPr lang="en-US" dirty="0"/>
              <a:t> is generally layered (layer 1 → layer 2 → layer 3, etc.)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FF0000"/>
                </a:solidFill>
              </a:rPr>
              <a:t>depth</a:t>
            </a:r>
            <a:r>
              <a:rPr lang="en-US" dirty="0"/>
              <a:t>” in a network is the length of the longest path from a source to a sink</a:t>
            </a:r>
          </a:p>
          <a:p>
            <a:r>
              <a:rPr lang="en-US" dirty="0"/>
              <a:t>Inputs are real or Boolean stimuli</a:t>
            </a:r>
          </a:p>
          <a:p>
            <a:r>
              <a:rPr lang="en-US" dirty="0"/>
              <a:t>Outputs are real or Boolean values</a:t>
            </a:r>
          </a:p>
          <a:p>
            <a:r>
              <a:rPr lang="en-US" dirty="0"/>
              <a:t>Can have multiple outputs for a single input</a:t>
            </a:r>
          </a:p>
          <a:p>
            <a:r>
              <a:rPr lang="en-US" dirty="0"/>
              <a:t>“Deep” → Depth &gt; 2</a:t>
            </a:r>
          </a:p>
          <a:p>
            <a:r>
              <a:rPr lang="en-US" dirty="0"/>
              <a:t>All middle layers are called </a:t>
            </a:r>
            <a:r>
              <a:rPr lang="en-US" dirty="0">
                <a:solidFill>
                  <a:srgbClr val="FF0000"/>
                </a:solidFill>
              </a:rPr>
              <a:t>hidden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386" y="3329164"/>
            <a:ext cx="2418772" cy="123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432" y="4752956"/>
            <a:ext cx="2802536" cy="14705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56375" y="4287416"/>
            <a:ext cx="11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Depth =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10646" y="5807416"/>
            <a:ext cx="11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Depth = 3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9D4F837-EFA6-8A34-EA36-F71E8D8E2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11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3C6ECB5-D21B-748B-8E72-5189FFC0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990270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perceptron can mimic primitive Boolean gates</a:t>
            </a:r>
          </a:p>
          <a:p>
            <a:pPr lvl="1"/>
            <a:r>
              <a:rPr lang="en-US" dirty="0"/>
              <a:t>AND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94FCAD-D25A-429B-8489-66E0146EDA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7028" y="2180191"/>
            <a:ext cx="5798376" cy="20199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7049F2-3CC4-42C0-B925-86A5CF3A3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97" y="4267582"/>
            <a:ext cx="6056697" cy="21173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CE5240-CB52-4030-9618-89017C2B6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753" y="2425823"/>
            <a:ext cx="2880350" cy="14977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14721A-18CB-43FF-A357-C4CF697DF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788" y="4668136"/>
            <a:ext cx="2592315" cy="14621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C60B81-BBB9-4F40-BCC5-160241D921E5}"/>
              </a:ext>
            </a:extLst>
          </p:cNvPr>
          <p:cNvSpPr txBox="1"/>
          <p:nvPr/>
        </p:nvSpPr>
        <p:spPr>
          <a:xfrm>
            <a:off x="7431003" y="2721114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ym typeface="Symbol" panose="05050102010706020507" pitchFamily="18" charset="2"/>
              </a:rPr>
              <a:t>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C7BB06-0483-4E91-9C5E-60C4846C48E4}"/>
              </a:ext>
            </a:extLst>
          </p:cNvPr>
          <p:cNvSpPr txBox="1"/>
          <p:nvPr/>
        </p:nvSpPr>
        <p:spPr>
          <a:xfrm>
            <a:off x="7431002" y="4921961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ym typeface="Symbol" panose="05050102010706020507" pitchFamily="18" charset="2"/>
              </a:rPr>
              <a:t></a:t>
            </a:r>
            <a:endParaRPr lang="en-US" sz="40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4476611-FB7B-AD58-A705-AD57197A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C8185-D731-7D0A-6D96-22A04DDB0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30586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MLPs can compute any Boolean function since they can emulate individual gates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207819"/>
            <a:ext cx="5250875" cy="338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1502" y="5718049"/>
            <a:ext cx="2203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Universal </a:t>
            </a:r>
            <a:r>
              <a:rPr lang="en-US" sz="2000" b="1" dirty="0">
                <a:solidFill>
                  <a:srgbClr val="FF0000"/>
                </a:solidFill>
              </a:rPr>
              <a:t>AND</a:t>
            </a:r>
            <a:r>
              <a:rPr lang="en-US" sz="2000" dirty="0">
                <a:solidFill>
                  <a:srgbClr val="FF0000"/>
                </a:solidFill>
              </a:rPr>
              <a:t> gate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AC01D09-FE9E-4088-AA69-55E3AEBC95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815148"/>
              </p:ext>
            </p:extLst>
          </p:nvPr>
        </p:nvGraphicFramePr>
        <p:xfrm>
          <a:off x="7785100" y="2017319"/>
          <a:ext cx="2006600" cy="13111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4" imgW="1117440" imgH="730080" progId="PBrush">
                  <p:embed/>
                </p:oleObj>
              </mc:Choice>
              <mc:Fallback>
                <p:oleObj name="Bitmap Image" r:id="rId4" imgW="1117440" imgH="7300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AC01D09-FE9E-4088-AA69-55E3AEBC95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85100" y="2017319"/>
                        <a:ext cx="2006600" cy="13111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oup 30">
            <a:extLst>
              <a:ext uri="{FF2B5EF4-FFF2-40B4-BE49-F238E27FC236}">
                <a16:creationId xmlns:a16="http://schemas.microsoft.com/office/drawing/2014/main" id="{1F86931E-FFD6-499F-9ED1-022C4F0E5D48}"/>
              </a:ext>
            </a:extLst>
          </p:cNvPr>
          <p:cNvGrpSpPr/>
          <p:nvPr/>
        </p:nvGrpSpPr>
        <p:grpSpPr>
          <a:xfrm>
            <a:off x="7479031" y="3688318"/>
            <a:ext cx="2969894" cy="1934248"/>
            <a:chOff x="7479031" y="3688318"/>
            <a:chExt cx="2969894" cy="193424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353253-9731-43F9-BCFD-F5F7DA819CC5}"/>
                </a:ext>
              </a:extLst>
            </p:cNvPr>
            <p:cNvSpPr/>
            <p:nvPr/>
          </p:nvSpPr>
          <p:spPr>
            <a:xfrm>
              <a:off x="9163050" y="4314825"/>
              <a:ext cx="771525" cy="800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BA42E28-02B8-490D-AF98-0BFE3F2C23D6}"/>
                </a:ext>
              </a:extLst>
            </p:cNvPr>
            <p:cNvCxnSpPr>
              <a:cxnSpLocks/>
            </p:cNvCxnSpPr>
            <p:nvPr/>
          </p:nvCxnSpPr>
          <p:spPr>
            <a:xfrm>
              <a:off x="8029575" y="4010025"/>
              <a:ext cx="1133475" cy="564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843384-D0C1-4702-A657-05F15641F0E5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7915275" y="4714875"/>
              <a:ext cx="12477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F80E21E-013B-423E-A1E2-2E21AE096A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425" y="4879617"/>
              <a:ext cx="1190625" cy="5401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F3C57BA-AEC5-45D8-BAA3-BBA0E10FA396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75" y="4695825"/>
              <a:ext cx="5143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D9552C-238B-45A2-8A3B-6F29CC252F60}"/>
                </a:ext>
              </a:extLst>
            </p:cNvPr>
            <p:cNvSpPr txBox="1"/>
            <p:nvPr/>
          </p:nvSpPr>
          <p:spPr>
            <a:xfrm>
              <a:off x="7479031" y="374828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076C6C-5686-4EAF-A765-1A9D22C98A6A}"/>
                </a:ext>
              </a:extLst>
            </p:cNvPr>
            <p:cNvSpPr txBox="1"/>
            <p:nvPr/>
          </p:nvSpPr>
          <p:spPr>
            <a:xfrm>
              <a:off x="7517131" y="45293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2EDC95C-0AA6-4AA6-B6C2-2A2AD4EEC201}"/>
                </a:ext>
              </a:extLst>
            </p:cNvPr>
            <p:cNvSpPr txBox="1"/>
            <p:nvPr/>
          </p:nvSpPr>
          <p:spPr>
            <a:xfrm>
              <a:off x="7545706" y="52532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4992F0-6569-42E3-8070-32886057CB17}"/>
                </a:ext>
              </a:extLst>
            </p:cNvPr>
            <p:cNvSpPr txBox="1"/>
            <p:nvPr/>
          </p:nvSpPr>
          <p:spPr>
            <a:xfrm>
              <a:off x="9403081" y="4538859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9386A7-E1F4-406A-A41E-3C0122958F22}"/>
                </a:ext>
              </a:extLst>
            </p:cNvPr>
            <p:cNvSpPr txBox="1"/>
            <p:nvPr/>
          </p:nvSpPr>
          <p:spPr>
            <a:xfrm>
              <a:off x="8130283" y="3688318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8CD72D-9850-470B-A49F-2B18A2280855}"/>
                </a:ext>
              </a:extLst>
            </p:cNvPr>
            <p:cNvSpPr txBox="1"/>
            <p:nvPr/>
          </p:nvSpPr>
          <p:spPr>
            <a:xfrm>
              <a:off x="8151843" y="43007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85C816-A4D7-4D4D-B6C5-25560B7B7F12}"/>
                </a:ext>
              </a:extLst>
            </p:cNvPr>
            <p:cNvSpPr txBox="1"/>
            <p:nvPr/>
          </p:nvSpPr>
          <p:spPr>
            <a:xfrm>
              <a:off x="8106728" y="4882432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036CC8-218C-13A5-9F52-0CA48E78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70D62AB-AB39-F4E1-8194-837BA63D2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BAF4A8-D611-4026-862D-7B9DE8C0DD37}"/>
                  </a:ext>
                </a:extLst>
              </p:cNvPr>
              <p:cNvSpPr/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BAF4A8-D611-4026-862D-7B9DE8C0DD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  <a:blipFill>
                <a:blip r:embed="rId6"/>
                <a:stretch>
                  <a:fillRect t="-10526" r="-2934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483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MLPs can compute any Boolean function since they can emulate individual gates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05" y="2251469"/>
            <a:ext cx="5422369" cy="34495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1874" y="5797358"/>
            <a:ext cx="2035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Universal </a:t>
            </a:r>
            <a:r>
              <a:rPr lang="en-US" sz="2000" b="1" dirty="0">
                <a:solidFill>
                  <a:srgbClr val="FF0000"/>
                </a:solidFill>
              </a:rPr>
              <a:t>OR</a:t>
            </a:r>
            <a:r>
              <a:rPr lang="en-US" sz="2000" dirty="0">
                <a:solidFill>
                  <a:srgbClr val="FF0000"/>
                </a:solidFill>
              </a:rPr>
              <a:t> gate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14E2240-58C6-4414-B486-2A2908FB4B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8260934"/>
              </p:ext>
            </p:extLst>
          </p:nvPr>
        </p:nvGraphicFramePr>
        <p:xfrm>
          <a:off x="7794626" y="2163763"/>
          <a:ext cx="2044700" cy="122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4" imgW="1098720" imgH="660240" progId="PBrush">
                  <p:embed/>
                </p:oleObj>
              </mc:Choice>
              <mc:Fallback>
                <p:oleObj name="Bitmap Image" r:id="rId4" imgW="1098720" imgH="66024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14E2240-58C6-4414-B486-2A2908FB4B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94626" y="2163763"/>
                        <a:ext cx="2044700" cy="1229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2838E77C-E60E-48DD-98B2-2A8A0E697D60}"/>
              </a:ext>
            </a:extLst>
          </p:cNvPr>
          <p:cNvGrpSpPr/>
          <p:nvPr/>
        </p:nvGrpSpPr>
        <p:grpSpPr>
          <a:xfrm>
            <a:off x="7479031" y="3688318"/>
            <a:ext cx="2969894" cy="1934248"/>
            <a:chOff x="7479031" y="3688318"/>
            <a:chExt cx="2969894" cy="1934248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9E46F0-5036-4258-A26D-99CBEF17A735}"/>
                </a:ext>
              </a:extLst>
            </p:cNvPr>
            <p:cNvSpPr/>
            <p:nvPr/>
          </p:nvSpPr>
          <p:spPr>
            <a:xfrm>
              <a:off x="9163050" y="4314825"/>
              <a:ext cx="771525" cy="800100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8198DE9-560B-4332-A9A2-2697348D16A3}"/>
                </a:ext>
              </a:extLst>
            </p:cNvPr>
            <p:cNvCxnSpPr>
              <a:cxnSpLocks/>
            </p:cNvCxnSpPr>
            <p:nvPr/>
          </p:nvCxnSpPr>
          <p:spPr>
            <a:xfrm>
              <a:off x="8029575" y="4010025"/>
              <a:ext cx="1133475" cy="564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5B1AB87-AC9D-48B8-B7AB-D36D6C6E7ED0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>
              <a:off x="7915275" y="4714875"/>
              <a:ext cx="124777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33C1F20-467C-42BC-AEEA-71CA861D6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2425" y="4879617"/>
              <a:ext cx="1190625" cy="54010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57FB9CD-1D2E-4BD0-BE6D-80582B01F65B}"/>
                </a:ext>
              </a:extLst>
            </p:cNvPr>
            <p:cNvCxnSpPr>
              <a:cxnSpLocks/>
            </p:cNvCxnSpPr>
            <p:nvPr/>
          </p:nvCxnSpPr>
          <p:spPr>
            <a:xfrm>
              <a:off x="9934575" y="4695825"/>
              <a:ext cx="5143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8C0A29-28D1-4F27-9EC3-B60E09AC65B7}"/>
                </a:ext>
              </a:extLst>
            </p:cNvPr>
            <p:cNvSpPr txBox="1"/>
            <p:nvPr/>
          </p:nvSpPr>
          <p:spPr>
            <a:xfrm>
              <a:off x="7479031" y="374828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2E38BE-24B8-4767-B3AD-9A68E1C6134B}"/>
                </a:ext>
              </a:extLst>
            </p:cNvPr>
            <p:cNvSpPr txBox="1"/>
            <p:nvPr/>
          </p:nvSpPr>
          <p:spPr>
            <a:xfrm>
              <a:off x="7517131" y="45293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D9B36C-0FDD-454E-AB6E-3E8F118C9A34}"/>
                </a:ext>
              </a:extLst>
            </p:cNvPr>
            <p:cNvSpPr txBox="1"/>
            <p:nvPr/>
          </p:nvSpPr>
          <p:spPr>
            <a:xfrm>
              <a:off x="7545706" y="52532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X3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118F008-0F85-4482-BB9F-3B59AD4D105F}"/>
                </a:ext>
              </a:extLst>
            </p:cNvPr>
            <p:cNvSpPr txBox="1"/>
            <p:nvPr/>
          </p:nvSpPr>
          <p:spPr>
            <a:xfrm>
              <a:off x="9403081" y="4538859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0FA271-4AF4-45FD-9879-9005206F12CC}"/>
                </a:ext>
              </a:extLst>
            </p:cNvPr>
            <p:cNvSpPr txBox="1"/>
            <p:nvPr/>
          </p:nvSpPr>
          <p:spPr>
            <a:xfrm>
              <a:off x="8130283" y="3688318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B97C483-8B31-49E8-AED6-E690094569AF}"/>
                </a:ext>
              </a:extLst>
            </p:cNvPr>
            <p:cNvSpPr txBox="1"/>
            <p:nvPr/>
          </p:nvSpPr>
          <p:spPr>
            <a:xfrm>
              <a:off x="8151843" y="4300734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889677-6B9D-442D-8254-FFDA4568B0B2}"/>
                </a:ext>
              </a:extLst>
            </p:cNvPr>
            <p:cNvSpPr txBox="1"/>
            <p:nvPr/>
          </p:nvSpPr>
          <p:spPr>
            <a:xfrm>
              <a:off x="8106728" y="4882432"/>
              <a:ext cx="43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-1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3FEA2E-784B-4E2A-9747-791E2F660C2F}"/>
              </a:ext>
            </a:extLst>
          </p:cNvPr>
          <p:cNvSpPr txBox="1"/>
          <p:nvPr/>
        </p:nvSpPr>
        <p:spPr>
          <a:xfrm>
            <a:off x="9025890" y="5287944"/>
            <a:ext cx="984885" cy="379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2-3+1=0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05F90CF-83DE-A376-3EE7-87E4E970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FDAC52F-FD41-C7B7-4406-2E6AF9C28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58CB19-5712-43B6-B6FA-08DC284BB9E0}"/>
                  </a:ext>
                </a:extLst>
              </p:cNvPr>
              <p:cNvSpPr/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358CB19-5712-43B6-B6FA-08DC284BB9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151" y="5634527"/>
                <a:ext cx="1118191" cy="461665"/>
              </a:xfrm>
              <a:prstGeom prst="rect">
                <a:avLst/>
              </a:prstGeom>
              <a:blipFill>
                <a:blip r:embed="rId6"/>
                <a:stretch>
                  <a:fillRect t="-10526" r="-2934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131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perceptron can mimic primitive Boolean gates</a:t>
            </a:r>
          </a:p>
          <a:p>
            <a:pPr lvl="1"/>
            <a:r>
              <a:rPr lang="en-US" dirty="0"/>
              <a:t>NOT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solution for XOR gate using single perceptron!!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4787" y="4606233"/>
            <a:ext cx="2580625" cy="1370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B68339-BAFC-47C4-8A66-6E49B896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257" y="2361979"/>
            <a:ext cx="5779965" cy="19971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5B357-6FFC-4320-821E-3DE6B05B3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284" y="2367013"/>
            <a:ext cx="2131459" cy="13721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FFF253-1FA6-41C8-B68A-95F10120D6BD}"/>
              </a:ext>
            </a:extLst>
          </p:cNvPr>
          <p:cNvSpPr txBox="1"/>
          <p:nvPr/>
        </p:nvSpPr>
        <p:spPr>
          <a:xfrm>
            <a:off x="7431003" y="2721114"/>
            <a:ext cx="49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ym typeface="Symbol" panose="05050102010706020507" pitchFamily="18" charset="2"/>
              </a:rPr>
              <a:t></a:t>
            </a:r>
            <a:endParaRPr lang="en-US" sz="40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42C9D4B-0882-0B43-6565-E0DB3934D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AC0D0-884F-6FC9-BC3C-D10EADA50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35491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MLPs as Boolean Functions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AD3833-3DBD-4642-BC46-EF6569CA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11582400" cy="5021979"/>
          </a:xfrm>
        </p:spPr>
        <p:txBody>
          <a:bodyPr/>
          <a:lstStyle/>
          <a:p>
            <a:r>
              <a:rPr lang="en-US" dirty="0"/>
              <a:t>XOR Function:</a:t>
            </a:r>
          </a:p>
          <a:p>
            <a:pPr lvl="1"/>
            <a:r>
              <a:rPr lang="en-US" dirty="0"/>
              <a:t>(XVY)</a:t>
            </a:r>
            <a:r>
              <a:rPr lang="zh-TW" altLang="en-US" dirty="0">
                <a:sym typeface="Symbol" pitchFamily="18" charset="2"/>
              </a:rPr>
              <a:t>  </a:t>
            </a:r>
            <a:r>
              <a:rPr lang="en-US" altLang="zh-TW" dirty="0">
                <a:sym typeface="Symbol" pitchFamily="18" charset="2"/>
              </a:rPr>
              <a:t>(</a:t>
            </a:r>
            <a:r>
              <a:rPr lang="en-US" altLang="zh-TW" dirty="0"/>
              <a:t>¬</a:t>
            </a:r>
            <a:r>
              <a:rPr lang="en-US" dirty="0"/>
              <a:t>XV</a:t>
            </a:r>
            <a:r>
              <a:rPr lang="en-US" altLang="zh-TW" dirty="0"/>
              <a:t>¬</a:t>
            </a:r>
            <a:r>
              <a:rPr lang="en-US" dirty="0"/>
              <a:t>Y)</a:t>
            </a:r>
            <a:endParaRPr lang="en-US" altLang="zh-TW" dirty="0"/>
          </a:p>
          <a:p>
            <a:pPr lvl="1"/>
            <a:endParaRPr lang="zh-TW" altLang="en-US" b="1" dirty="0">
              <a:solidFill>
                <a:srgbClr val="FF0000"/>
              </a:solidFill>
              <a:latin typeface="Cambria" panose="02040503050406030204" pitchFamily="18" charset="0"/>
              <a:sym typeface="Symbol" pitchFamily="18" charset="2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77" y="2817198"/>
            <a:ext cx="4472695" cy="2897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10649" y="5314890"/>
            <a:ext cx="1198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FF0000"/>
                </a:solidFill>
              </a:rPr>
              <a:t>XOR</a:t>
            </a:r>
            <a:r>
              <a:rPr lang="en-US" sz="2000" dirty="0">
                <a:solidFill>
                  <a:srgbClr val="FF0000"/>
                </a:solidFill>
              </a:rPr>
              <a:t> gate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010" y="2706434"/>
            <a:ext cx="4616699" cy="260095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E9BC62-F9AE-320F-47F9-86D045B2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C8919-83BA-41E7-FFAE-5864EDFFC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884457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228153"/>
            <a:ext cx="11744325" cy="502197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one-hidden-layer MLP is a Universal Boolean Function </a:t>
            </a:r>
          </a:p>
          <a:p>
            <a:pPr lvl="1"/>
            <a:r>
              <a:rPr lang="en-US" dirty="0"/>
              <a:t>It can represent any function by expressing it in terms of the input conditions that make the function true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ACC2A2-DC15-4FE6-8FD9-296EF3ABC7D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875" y="2487757"/>
            <a:ext cx="8191500" cy="3762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C44DB-9F33-C2F1-AD31-7A476C626169}"/>
                  </a:ext>
                </a:extLst>
              </p:cNvPr>
              <p:cNvSpPr txBox="1"/>
              <p:nvPr/>
            </p:nvSpPr>
            <p:spPr>
              <a:xfrm>
                <a:off x="9177714" y="5075791"/>
                <a:ext cx="2323452" cy="120032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Note: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b="1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BC44DB-9F33-C2F1-AD31-7A476C626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714" y="5075791"/>
                <a:ext cx="2323452" cy="1200329"/>
              </a:xfrm>
              <a:prstGeom prst="rect">
                <a:avLst/>
              </a:prstGeom>
              <a:blipFill>
                <a:blip r:embed="rId3"/>
                <a:stretch>
                  <a:fillRect l="-2362" t="-3046" b="-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0CF541-1202-FC93-3D49-F786D4BC9931}"/>
                  </a:ext>
                </a:extLst>
              </p:cNvPr>
              <p:cNvSpPr txBox="1"/>
              <p:nvPr/>
            </p:nvSpPr>
            <p:spPr>
              <a:xfrm>
                <a:off x="8420101" y="2169481"/>
                <a:ext cx="3714749" cy="286232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Hints: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In truth tables always look for output equal to “1” 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The output Y is the sum of terms that have “1” in the truth table of Y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To represent a term in the output equation, put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equal to zero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values that correspond to one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0CF541-1202-FC93-3D49-F786D4BC9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01" y="2169481"/>
                <a:ext cx="3714749" cy="2862322"/>
              </a:xfrm>
              <a:prstGeom prst="rect">
                <a:avLst/>
              </a:prstGeom>
              <a:blipFill>
                <a:blip r:embed="rId4"/>
                <a:stretch>
                  <a:fillRect l="-1311" t="-1279" r="-1967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7F33DB-58B9-17FB-8FEF-8385285E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80288B-A8AE-4A70-561C-9FAF5C8ED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884734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A0233-6B01-4BB0-BD43-B983A1EDE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50A4D-551C-4B1F-B10E-DCC88CCB9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Design a single hidden layer MLP to model the logical expression given below, assuming simple perceptron: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800" dirty="0"/>
                  <a:t>. Clearly show the used weights and biases.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Note that bias = -T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50A4D-551C-4B1F-B10E-DCC88CCB9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1" t="-2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464D1-4B50-45D2-BBAC-3BE7A83E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634C1-6385-4DE5-8D57-21DEF96C3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4F2E9-CA51-4A81-A6ED-0FB14965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BA4B69-9C28-4F22-91B4-3EDA2658FDF5}"/>
              </a:ext>
            </a:extLst>
          </p:cNvPr>
          <p:cNvSpPr/>
          <p:nvPr/>
        </p:nvSpPr>
        <p:spPr>
          <a:xfrm>
            <a:off x="743893" y="2844225"/>
            <a:ext cx="42873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Y = A</a:t>
            </a:r>
            <a:r>
              <a:rPr lang="zh-TW" altLang="en-US" sz="3200" dirty="0">
                <a:sym typeface="Symbol" pitchFamily="18" charset="2"/>
              </a:rPr>
              <a:t> 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 B</a:t>
            </a:r>
            <a:r>
              <a:rPr lang="zh-TW" altLang="en-US" sz="3200" dirty="0">
                <a:sym typeface="Symbol" pitchFamily="18" charset="2"/>
              </a:rPr>
              <a:t> 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 D </a:t>
            </a:r>
            <a:r>
              <a:rPr lang="en-US" sz="3200" dirty="0"/>
              <a:t>V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 </a:t>
            </a:r>
            <a:r>
              <a:rPr lang="en-US" altLang="zh-TW" sz="3200" dirty="0"/>
              <a:t>¬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C</a:t>
            </a:r>
            <a:r>
              <a:rPr lang="zh-TW" altLang="en-US" sz="3200" dirty="0">
                <a:sym typeface="Symbol" pitchFamily="18" charset="2"/>
              </a:rPr>
              <a:t> 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  <a:cs typeface="Traditional Arabic" panose="02020603050405020304" pitchFamily="18" charset="-78"/>
              </a:rPr>
              <a:t> D</a:t>
            </a:r>
            <a:endParaRPr lang="en-US" sz="3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raditional Arabic" panose="02020603050405020304" pitchFamily="18" charset="-78"/>
            </a:endParaRPr>
          </a:p>
        </p:txBody>
      </p:sp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36035A9E-5A7B-4B3D-AC04-79C3A851C0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714236"/>
              </p:ext>
            </p:extLst>
          </p:nvPr>
        </p:nvGraphicFramePr>
        <p:xfrm>
          <a:off x="6648450" y="2354263"/>
          <a:ext cx="5238750" cy="357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Bitmap Image" r:id="rId4" imgW="5638680" imgH="3575160" progId="PBrush">
                  <p:embed/>
                </p:oleObj>
              </mc:Choice>
              <mc:Fallback>
                <p:oleObj name="Bitmap Image" r:id="rId4" imgW="5638680" imgH="3575160" progId="PBrush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36035A9E-5A7B-4B3D-AC04-79C3A851C0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48450" y="2354263"/>
                        <a:ext cx="5238750" cy="3575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1843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9B0A5-659B-472B-89AD-7F77591A6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E176F-89A5-4CA0-9A24-F455695EAD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28153"/>
                <a:ext cx="7972425" cy="43388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800" dirty="0"/>
                  <a:t>The width of a single hidden-layer Boolean MLP with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inputs may require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/>
                  <a:t>perceptrons</a:t>
                </a:r>
                <a:r>
                  <a:rPr lang="en-US" sz="2800" dirty="0"/>
                  <a:t> in hidden layer (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Exponential in N</a:t>
                </a:r>
                <a:r>
                  <a:rPr lang="en-US" sz="2800" dirty="0"/>
                  <a:t>)</a:t>
                </a:r>
              </a:p>
              <a:p>
                <a:r>
                  <a:rPr lang="en-US" sz="2800" dirty="0"/>
                  <a:t>Generally, Deeper networks reduce the number of neurons (</a:t>
                </a:r>
                <a:r>
                  <a:rPr lang="en-US" sz="2800" dirty="0" err="1"/>
                  <a:t>percpetrons</a:t>
                </a:r>
                <a:r>
                  <a:rPr lang="en-US" sz="2800" dirty="0"/>
                  <a:t>) significantly</a:t>
                </a:r>
              </a:p>
              <a:p>
                <a:r>
                  <a:rPr lang="en-US" sz="2800" dirty="0"/>
                  <a:t>For an N input XOR gate: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With one hidden layer needs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800" baseline="300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/>
                  <a:t>perceptrons</a:t>
                </a:r>
                <a:r>
                  <a:rPr lang="en-US" sz="2800" dirty="0"/>
                  <a:t> </a:t>
                </a:r>
                <a:endParaRPr lang="en-US" sz="2800" b="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800" b="0" dirty="0">
                    <a:solidFill>
                      <a:srgbClr val="FF0000"/>
                    </a:solidFill>
                  </a:rPr>
                  <a:t>With 2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Layers </a:t>
                </a:r>
                <a:r>
                  <a:rPr lang="en-US" sz="2800" dirty="0">
                    <a:solidFill>
                      <a:srgbClr val="FF0000"/>
                    </a:solidFill>
                    <a:sym typeface="Symbol" panose="05050102010706020507" pitchFamily="18" charset="2"/>
                  </a:rPr>
                  <a:t>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perceptrons</a:t>
                </a:r>
              </a:p>
              <a:p>
                <a:r>
                  <a:rPr lang="en-US" sz="2800" dirty="0"/>
                  <a:t>Recall XOR implementation:</a:t>
                </a:r>
              </a:p>
              <a:p>
                <a:pPr lvl="1"/>
                <a:r>
                  <a:rPr lang="en-US" sz="2800" dirty="0"/>
                  <a:t>An XOR needs 3 </a:t>
                </a:r>
                <a:r>
                  <a:rPr lang="en-US" sz="2800" dirty="0" err="1"/>
                  <a:t>perceptrons</a:t>
                </a:r>
                <a:r>
                  <a:rPr lang="en-US" sz="2800" dirty="0"/>
                  <a:t> with 2 layers per XOR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7E176F-89A5-4CA0-9A24-F455695EAD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28153"/>
                <a:ext cx="7972425" cy="4338875"/>
              </a:xfrm>
              <a:blipFill>
                <a:blip r:embed="rId2"/>
                <a:stretch>
                  <a:fillRect l="-1606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A941F-A68E-487C-AB4A-101916534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CF8FB-C0D2-4B57-8280-9597DA81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F545A-91D2-4CD6-ABD4-6D6CABDD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07DE6D-4503-440C-101B-F1A1BC2B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709" y="990601"/>
            <a:ext cx="2621291" cy="4576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/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solidFill>
                          <a:srgbClr val="00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sSub>
                      <m:sSubPr>
                        <m:ctrlP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EB5C7-648F-87A6-3330-FB0B13BD5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1633" y="5597211"/>
                <a:ext cx="3955442" cy="369332"/>
              </a:xfrm>
              <a:prstGeom prst="rect">
                <a:avLst/>
              </a:prstGeom>
              <a:blipFill>
                <a:blip r:embed="rId4"/>
                <a:stretch>
                  <a:fillRect l="-138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13BE1FAF-8E92-E9DD-B200-D3A2A190D1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-880"/>
          <a:stretch/>
        </p:blipFill>
        <p:spPr>
          <a:xfrm>
            <a:off x="3955443" y="5229224"/>
            <a:ext cx="2020909" cy="110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00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Outline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ct val="55000"/>
              </a:spcBef>
            </a:pPr>
            <a:r>
              <a:rPr lang="en-US" altLang="en-US" dirty="0"/>
              <a:t>Artificial Neural Networks</a:t>
            </a:r>
          </a:p>
          <a:p>
            <a:pPr>
              <a:lnSpc>
                <a:spcPct val="120000"/>
              </a:lnSpc>
              <a:spcBef>
                <a:spcPct val="55000"/>
              </a:spcBef>
            </a:pPr>
            <a:r>
              <a:rPr lang="en-US" altLang="en-US" dirty="0"/>
              <a:t>The Soft Perceptron</a:t>
            </a:r>
          </a:p>
          <a:p>
            <a:pPr>
              <a:lnSpc>
                <a:spcPct val="120000"/>
              </a:lnSpc>
              <a:spcBef>
                <a:spcPct val="55000"/>
              </a:spcBef>
            </a:pPr>
            <a:r>
              <a:rPr lang="en-US" altLang="en-US" dirty="0"/>
              <a:t>MLPs as Boolean Functions</a:t>
            </a:r>
          </a:p>
          <a:p>
            <a:pPr>
              <a:lnSpc>
                <a:spcPct val="120000"/>
              </a:lnSpc>
              <a:spcBef>
                <a:spcPct val="55000"/>
              </a:spcBef>
            </a:pPr>
            <a:r>
              <a:rPr lang="en-US" dirty="0"/>
              <a:t>MLPs as Universal Classifiers</a:t>
            </a:r>
          </a:p>
          <a:p>
            <a:pPr>
              <a:lnSpc>
                <a:spcPct val="120000"/>
              </a:lnSpc>
              <a:spcBef>
                <a:spcPct val="55000"/>
              </a:spcBef>
            </a:pPr>
            <a:endParaRPr lang="en-US" altLang="en-US" dirty="0"/>
          </a:p>
          <a:p>
            <a:pPr>
              <a:lnSpc>
                <a:spcPct val="12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en-US" sz="2000" dirty="0"/>
              <a:t>	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Boolean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An MLP can represent a given function only if it is sufficiently wide and sufficiently deep</a:t>
            </a:r>
          </a:p>
          <a:p>
            <a:r>
              <a:rPr lang="en-US" dirty="0"/>
              <a:t>A network with fewer than the minimum required number of neurons cannot model the function</a:t>
            </a:r>
          </a:p>
          <a:p>
            <a:r>
              <a:rPr lang="en-US" dirty="0"/>
              <a:t>Optimal width and depth depend on the number of variables and the complexity of the Boolean function</a:t>
            </a:r>
          </a:p>
          <a:p>
            <a:r>
              <a:rPr lang="en-US" dirty="0"/>
              <a:t>Deeper networks may require far fewer neurons than shallower networks to express the same function</a:t>
            </a:r>
          </a:p>
          <a:p>
            <a:r>
              <a:rPr lang="en-US" dirty="0"/>
              <a:t>The actual number of parameters in a network is the number of connections</a:t>
            </a:r>
          </a:p>
          <a:p>
            <a:r>
              <a:rPr lang="en-US" dirty="0"/>
              <a:t>Networks that require an exponential number of neurons will require an exponential number of weights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0755875-2945-5731-4B4B-B4A1CCA0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66AC1-69B0-28DF-651E-FE8B7ABD8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118779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Universal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43000"/>
            <a:ext cx="7906326" cy="327198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The “real” valued perceptron</a:t>
            </a:r>
          </a:p>
          <a:p>
            <a:pPr lvl="1"/>
            <a:r>
              <a:rPr lang="en-US" dirty="0"/>
              <a:t>Inputs and weights are real values</a:t>
            </a:r>
          </a:p>
          <a:p>
            <a:pPr lvl="1"/>
            <a:r>
              <a:rPr lang="en-US" dirty="0"/>
              <a:t>Output could be Boolean or real</a:t>
            </a:r>
          </a:p>
          <a:p>
            <a:pPr lvl="1"/>
            <a:r>
              <a:rPr lang="en-US" dirty="0"/>
              <a:t>Any real-valued “activation” function may operate on the weighted sum input</a:t>
            </a:r>
          </a:p>
          <a:p>
            <a:r>
              <a:rPr lang="en-US" dirty="0"/>
              <a:t>MLP as a function over real inputs finds a complex “decision boundary” over a space of reals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63" y="1221353"/>
            <a:ext cx="3826236" cy="2762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009" y="4011241"/>
            <a:ext cx="8648700" cy="20721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3195" y="5898720"/>
            <a:ext cx="137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28x28 image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DFE1004-AFF3-99EB-8357-4DC525B7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B1F82F2-BA43-976E-E606-68FC5860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850241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Universal Classifiers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1" y="1143000"/>
            <a:ext cx="8348754" cy="3225800"/>
          </a:xfrm>
        </p:spPr>
        <p:txBody>
          <a:bodyPr>
            <a:normAutofit/>
          </a:bodyPr>
          <a:lstStyle/>
          <a:p>
            <a:r>
              <a:rPr lang="en-US" dirty="0"/>
              <a:t>A perceptron operating on real-valued vectors is a </a:t>
            </a:r>
            <a:r>
              <a:rPr lang="en-US" dirty="0">
                <a:solidFill>
                  <a:srgbClr val="FF0000"/>
                </a:solidFill>
              </a:rPr>
              <a:t>linear classifier</a:t>
            </a:r>
          </a:p>
          <a:p>
            <a:r>
              <a:rPr lang="en-US" dirty="0"/>
              <a:t>Boolean </a:t>
            </a:r>
            <a:r>
              <a:rPr lang="en-US" dirty="0" err="1"/>
              <a:t>perceptrons</a:t>
            </a:r>
            <a:r>
              <a:rPr lang="en-US" dirty="0"/>
              <a:t> are also linear classifiers</a:t>
            </a:r>
          </a:p>
          <a:p>
            <a:r>
              <a:rPr lang="en-US" dirty="0"/>
              <a:t>If we have </a:t>
            </a:r>
            <a:r>
              <a:rPr lang="en-US" i="1" dirty="0"/>
              <a:t>n </a:t>
            </a:r>
            <a:r>
              <a:rPr lang="en-US" dirty="0"/>
              <a:t>inputs, the weights define a decision boundary that is an </a:t>
            </a:r>
            <a:r>
              <a:rPr lang="en-US" i="1" dirty="0"/>
              <a:t>n–</a:t>
            </a:r>
            <a:r>
              <a:rPr lang="en-US" dirty="0"/>
              <a:t>1 dimensional </a:t>
            </a:r>
            <a:r>
              <a:rPr lang="en-US" b="1" i="1" dirty="0"/>
              <a:t>hyperplane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3555" y="1138321"/>
            <a:ext cx="3176552" cy="2340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00650" y="415420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OR 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03746" y="408391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 XOR 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87123" y="3487420"/>
            <a:ext cx="23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x2 = -w1/w2 x1 + T/w2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126" y="4412673"/>
            <a:ext cx="2619375" cy="1892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131" y="4338867"/>
            <a:ext cx="2619375" cy="19431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5C84808-698B-EEDA-5346-03E8E8C3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AA6A2C4-DC3C-2BEE-F6B3-CBC39535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814776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MLPs as Universal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Assuming the use of a single simple perceptron: 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𝒐𝒖𝒕𝒑𝒖𝒕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𝒊𝒇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Clearly show the used weights and biases that detect the decision boundary below the given blue line (i.e., output =1 for area under the blue line).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427" r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961" y="2968144"/>
            <a:ext cx="3398814" cy="29527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72226" y="3125018"/>
            <a:ext cx="6624805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8310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Equation of the line x2 = -2x1 -2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310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Thus, the decision boundary is x2&lt;= -2x1 - 2</a:t>
            </a:r>
          </a:p>
          <a:p>
            <a:pPr marL="448310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=&gt;  0&lt;= -2x1 -x2 -2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48310">
              <a:spcAft>
                <a:spcPts val="60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Thus, w1=-2, w2=-1, b=-2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75B6D5-3BC4-4C85-9DC4-9E50696A4AE9}"/>
              </a:ext>
            </a:extLst>
          </p:cNvPr>
          <p:cNvCxnSpPr/>
          <p:nvPr/>
        </p:nvCxnSpPr>
        <p:spPr>
          <a:xfrm>
            <a:off x="7724775" y="4295775"/>
            <a:ext cx="2933700" cy="0"/>
          </a:xfrm>
          <a:prstGeom prst="line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47C463-018D-986F-784B-4F6EAF7DA3D0}"/>
              </a:ext>
            </a:extLst>
          </p:cNvPr>
          <p:cNvCxnSpPr>
            <a:cxnSpLocks/>
          </p:cNvCxnSpPr>
          <p:nvPr/>
        </p:nvCxnSpPr>
        <p:spPr>
          <a:xfrm flipV="1">
            <a:off x="9201150" y="3057525"/>
            <a:ext cx="0" cy="2466975"/>
          </a:xfrm>
          <a:prstGeom prst="line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A6A144-4AA9-1AE6-0B77-2ACA9D4A27DF}"/>
              </a:ext>
            </a:extLst>
          </p:cNvPr>
          <p:cNvCxnSpPr>
            <a:cxnSpLocks/>
          </p:cNvCxnSpPr>
          <p:nvPr/>
        </p:nvCxnSpPr>
        <p:spPr>
          <a:xfrm flipV="1">
            <a:off x="9563100" y="3062287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8A958B-A5F2-16FD-855E-5FE42211AD17}"/>
              </a:ext>
            </a:extLst>
          </p:cNvPr>
          <p:cNvCxnSpPr>
            <a:cxnSpLocks/>
          </p:cNvCxnSpPr>
          <p:nvPr/>
        </p:nvCxnSpPr>
        <p:spPr>
          <a:xfrm flipV="1">
            <a:off x="9934575" y="3062287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BABDFB-E107-CE1A-492C-79FD9B133101}"/>
              </a:ext>
            </a:extLst>
          </p:cNvPr>
          <p:cNvCxnSpPr>
            <a:cxnSpLocks/>
          </p:cNvCxnSpPr>
          <p:nvPr/>
        </p:nvCxnSpPr>
        <p:spPr>
          <a:xfrm flipV="1">
            <a:off x="10296525" y="3062287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DD43C0-5E36-6298-63CB-63A401B5C454}"/>
              </a:ext>
            </a:extLst>
          </p:cNvPr>
          <p:cNvCxnSpPr>
            <a:cxnSpLocks/>
          </p:cNvCxnSpPr>
          <p:nvPr/>
        </p:nvCxnSpPr>
        <p:spPr>
          <a:xfrm flipV="1">
            <a:off x="8843963" y="3057525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518284-D582-5C76-0487-AD81ABF95777}"/>
              </a:ext>
            </a:extLst>
          </p:cNvPr>
          <p:cNvCxnSpPr>
            <a:cxnSpLocks/>
          </p:cNvCxnSpPr>
          <p:nvPr/>
        </p:nvCxnSpPr>
        <p:spPr>
          <a:xfrm flipV="1">
            <a:off x="8105775" y="3057525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2718E-A039-36DB-19D0-8AC550DF9CF1}"/>
              </a:ext>
            </a:extLst>
          </p:cNvPr>
          <p:cNvCxnSpPr>
            <a:cxnSpLocks/>
          </p:cNvCxnSpPr>
          <p:nvPr/>
        </p:nvCxnSpPr>
        <p:spPr>
          <a:xfrm flipV="1">
            <a:off x="8474869" y="3062287"/>
            <a:ext cx="0" cy="2466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A949D1C-2CAA-D508-C9C2-1DA4254B6EFF}"/>
              </a:ext>
            </a:extLst>
          </p:cNvPr>
          <p:cNvCxnSpPr/>
          <p:nvPr/>
        </p:nvCxnSpPr>
        <p:spPr>
          <a:xfrm>
            <a:off x="7734300" y="3372485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666277-F658-1CD4-9F0D-FEEC2FA79F05}"/>
              </a:ext>
            </a:extLst>
          </p:cNvPr>
          <p:cNvCxnSpPr/>
          <p:nvPr/>
        </p:nvCxnSpPr>
        <p:spPr>
          <a:xfrm>
            <a:off x="7724775" y="3674110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F77558-CF47-76CD-160E-424535F2A9B4}"/>
              </a:ext>
            </a:extLst>
          </p:cNvPr>
          <p:cNvCxnSpPr/>
          <p:nvPr/>
        </p:nvCxnSpPr>
        <p:spPr>
          <a:xfrm>
            <a:off x="7734300" y="3985260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D8DFED-C068-1330-D52B-210803857699}"/>
              </a:ext>
            </a:extLst>
          </p:cNvPr>
          <p:cNvCxnSpPr/>
          <p:nvPr/>
        </p:nvCxnSpPr>
        <p:spPr>
          <a:xfrm>
            <a:off x="7734300" y="4594860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3D912-EF7C-E7AB-E53F-B231516272D4}"/>
              </a:ext>
            </a:extLst>
          </p:cNvPr>
          <p:cNvCxnSpPr/>
          <p:nvPr/>
        </p:nvCxnSpPr>
        <p:spPr>
          <a:xfrm>
            <a:off x="7734300" y="4900454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60712E-79BC-8E9B-9867-09EDEA21FA84}"/>
              </a:ext>
            </a:extLst>
          </p:cNvPr>
          <p:cNvCxnSpPr/>
          <p:nvPr/>
        </p:nvCxnSpPr>
        <p:spPr>
          <a:xfrm>
            <a:off x="7734300" y="5220335"/>
            <a:ext cx="29337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B489A-374E-4342-A9A0-9DB870F45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CA1E8AD-273A-EA4A-5708-4DC35F4F5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98002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Complex “Decision”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019" y="1143000"/>
            <a:ext cx="8070442" cy="5143500"/>
          </a:xfrm>
        </p:spPr>
        <p:txBody>
          <a:bodyPr/>
          <a:lstStyle/>
          <a:p>
            <a:r>
              <a:rPr lang="en-US" dirty="0"/>
              <a:t>Build a MLP network with a single output that fires if the input is in the colored area</a:t>
            </a:r>
          </a:p>
          <a:p>
            <a:r>
              <a:rPr lang="en-US" dirty="0"/>
              <a:t>The network must fire if the input is in the colored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4555" y="1166899"/>
            <a:ext cx="2614980" cy="1843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13" y="3104068"/>
            <a:ext cx="4346109" cy="2179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89" y="2727248"/>
            <a:ext cx="3725381" cy="19750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84" y="4765794"/>
            <a:ext cx="4102569" cy="15207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9856" y="4558827"/>
            <a:ext cx="4652189" cy="1688346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FB85240-EDD4-D8CB-AC80-19C1E94C9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B45B57E-ECBF-BBB2-FA22-129493B69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229233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Complex “Decision”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10535"/>
            <a:ext cx="4530220" cy="20441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54" y="3154659"/>
            <a:ext cx="4336666" cy="31352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503" y="1860742"/>
            <a:ext cx="4732697" cy="36810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038F38-A6EE-4710-52B7-3D736B06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0946912-0E79-A73E-27AB-78EE526E1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982441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Complex “Decision” Boundaries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MLPs can compose arbitrarily complex decision boundaries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77" y="2104039"/>
            <a:ext cx="8389846" cy="381483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D423FF-E555-424E-E888-BD67ED650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BFCBB3D-BDF5-2D87-CBD8-CE42FE6A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3913063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20285-4D9D-4EBA-A54E-29FA064F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Composing Complex “Decision”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Design an MLP to classify the decision boundary given below, assuming simple perceptron: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= 1 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400" b="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/>
                  <a:t>.  Clearly show the used weights and biases.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2F3737-6191-4361-ACE4-6269CCB6BA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47" t="-6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02AF4-8B37-4C43-B8FB-3E9F6E8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34B1F-2917-456E-A1D0-2838EF17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0D4F-3D6F-4349-A521-4B9E245A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5D0E6C-3B6F-42C6-BDE8-D21FA363FB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307" y="2652712"/>
            <a:ext cx="2902268" cy="2271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9A4F8-386D-4CFE-8C34-787346E4C08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287732"/>
            <a:ext cx="673735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762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E079-4323-5FE7-8DC8-6232A834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Introduction to Deep Neural Networks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AB117-62EE-C5DB-316C-E65162DEB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Accomplishing tasks that require considerable effort from humans to accomplish are the target application of Deep Neural Networks. </a:t>
            </a:r>
          </a:p>
          <a:p>
            <a:r>
              <a:rPr lang="en-US" dirty="0"/>
              <a:t>These tasks are frequently so challenging that even humans must put forth a lot of effort over the course of a lifetime to master them. </a:t>
            </a:r>
          </a:p>
          <a:p>
            <a:r>
              <a:rPr lang="en-US" dirty="0"/>
              <a:t>Examples of these tasks are:</a:t>
            </a:r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Atomic Language Translation</a:t>
            </a:r>
          </a:p>
          <a:p>
            <a:pPr lvl="1"/>
            <a:r>
              <a:rPr lang="en-US" dirty="0"/>
              <a:t>Computer Vision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A9048-2945-B166-9789-6E21A5E3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1260C-EF71-6394-484D-AB76013EE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DFDB7-0853-0824-9DF4-B0BE5A509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25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EB85-6265-B09A-3947-1B9F9D8B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Speech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9F017-7B9D-0ABB-5A89-7EF0C7C9A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8954610" cy="502197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Speech Recognition is the task of understanding the content of spoken language</a:t>
            </a:r>
          </a:p>
          <a:p>
            <a:r>
              <a:rPr lang="en-US" dirty="0"/>
              <a:t>Speech recognition includes:</a:t>
            </a:r>
          </a:p>
          <a:p>
            <a:pPr lvl="1"/>
            <a:r>
              <a:rPr lang="en-US" dirty="0">
                <a:effectLst/>
              </a:rPr>
              <a:t>Accurate understanding of the spoken content</a:t>
            </a:r>
          </a:p>
          <a:p>
            <a:pPr lvl="1"/>
            <a:r>
              <a:rPr lang="en-US" dirty="0">
                <a:effectLst/>
              </a:rPr>
              <a:t>Knowledge of the language spoken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Clear audition, i.e., </a:t>
            </a:r>
            <a:r>
              <a:rPr lang="en-US" dirty="0">
                <a:effectLst/>
              </a:rPr>
              <a:t>correct inference of what was spoken</a:t>
            </a:r>
          </a:p>
          <a:p>
            <a:pPr lvl="1"/>
            <a:r>
              <a:rPr lang="en-US" dirty="0">
                <a:effectLst/>
              </a:rPr>
              <a:t>Good generalization skills to parse content in the face of tremendous variability in speakers</a:t>
            </a:r>
          </a:p>
          <a:p>
            <a:pPr lvl="1"/>
            <a:r>
              <a:rPr lang="en-US" dirty="0"/>
              <a:t>Speaking styles</a:t>
            </a:r>
          </a:p>
          <a:p>
            <a:pPr lvl="1"/>
            <a:r>
              <a:rPr lang="en-US" dirty="0"/>
              <a:t>Recognize the effect of infinite physical, physiological, emotional and other influences on the human voice.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C2CFF-47DC-D4D3-05D7-6A332BCC7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906C-0A21-40D5-C84D-B2AA705DD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86AAC-7007-CAE6-ACFF-1A849419B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person using a cell phone&#10;&#10;Description automatically generated with low confidence">
            <a:extLst>
              <a:ext uri="{FF2B5EF4-FFF2-40B4-BE49-F238E27FC236}">
                <a16:creationId xmlns:a16="http://schemas.microsoft.com/office/drawing/2014/main" id="{2D035D63-9809-DEB7-4725-C17647EE91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64" y="2517771"/>
            <a:ext cx="2733686" cy="182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49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42B2-44AC-4D37-8B56-1BEF83274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46379-5F4E-40E3-B320-7CBA805A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Neural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Computation</a:t>
            </a:r>
            <a:r>
              <a:rPr lang="en-US" sz="2800" dirty="0"/>
              <a:t> is a general Machine Learning approach that involves processing information in a similar manner to the networks of neurons (i.e. </a:t>
            </a:r>
            <a:r>
              <a:rPr lang="en-US" sz="2800" dirty="0">
                <a:solidFill>
                  <a:srgbClr val="FF0000"/>
                </a:solidFill>
              </a:rPr>
              <a:t>Neural Networks</a:t>
            </a:r>
            <a:r>
              <a:rPr lang="en-US" sz="2800" dirty="0"/>
              <a:t>) found in human/animal brains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rgbClr val="FF0000"/>
                </a:solidFill>
              </a:rPr>
              <a:t>Artificial Neural Networks (ANNs) </a:t>
            </a:r>
            <a:r>
              <a:rPr lang="en-US" sz="2800" dirty="0"/>
              <a:t>are networks of Artificial Neurons, and hence constitute crude approximations to parts of real brains</a:t>
            </a:r>
          </a:p>
          <a:p>
            <a:pPr>
              <a:spcBef>
                <a:spcPts val="600"/>
              </a:spcBef>
            </a:pPr>
            <a:r>
              <a:rPr lang="en-US" sz="2800" dirty="0"/>
              <a:t>They are massively parallel, which makes them efficient, robust, fault and noise tolerant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FFF7-2E58-4D31-8540-6A472B84F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7ED525-8380-4E2C-93F1-46FFDB39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8045-A3BF-4C0C-A6AC-61E003006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369D40-DDB1-490C-B6C1-84A7EA45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300" y="4287236"/>
            <a:ext cx="4262918" cy="1788144"/>
          </a:xfrm>
          <a:prstGeom prst="rect">
            <a:avLst/>
          </a:prstGeom>
        </p:spPr>
      </p:pic>
      <p:pic>
        <p:nvPicPr>
          <p:cNvPr id="8" name="Content Placeholder 6" descr="neurons.jpg">
            <a:extLst>
              <a:ext uri="{FF2B5EF4-FFF2-40B4-BE49-F238E27FC236}">
                <a16:creationId xmlns:a16="http://schemas.microsoft.com/office/drawing/2014/main" id="{50ADC31F-3971-417F-9419-7D4C0BBCDF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69254" y="4287236"/>
            <a:ext cx="4090096" cy="1788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868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C8DF9-AE8F-0F23-18F4-3B68F521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Atomic Language 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33F6E-760D-DA15-3476-33B250EBF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7480917" cy="5021979"/>
          </a:xfrm>
        </p:spPr>
        <p:txBody>
          <a:bodyPr>
            <a:normAutofit lnSpcReduction="10000"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After almost 40 years of research, in 2015 Machine Translation systems still performed very poorly.</a:t>
            </a:r>
          </a:p>
          <a:p>
            <a:r>
              <a:rPr lang="en-US" dirty="0">
                <a:latin typeface="Arial" panose="020B0604020202020204" pitchFamily="34" charset="0"/>
              </a:rPr>
              <a:t>How to test translation: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Translating a sentence in one language to some other language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Translating the result of the translation back to the original language</a:t>
            </a:r>
          </a:p>
          <a:p>
            <a:pPr marL="819150" lvl="1" indent="-514350">
              <a:buFont typeface="+mj-lt"/>
              <a:buAutoNum type="arabicPeriod"/>
            </a:pPr>
            <a:r>
              <a:rPr lang="en-US" dirty="0">
                <a:effectLst/>
                <a:latin typeface="Arial" panose="020B0604020202020204" pitchFamily="34" charset="0"/>
              </a:rPr>
              <a:t>Compare the output with the meaning of the original text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9AB3-A851-709A-5C95-EDB265546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51E4C-69CC-5689-D814-BE617003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CC04E-FF31-1B25-7A27-1399637D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D39139-00B9-6259-87EB-745B03D12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8" t="13709" r="14258" b="25987"/>
          <a:stretch/>
        </p:blipFill>
        <p:spPr>
          <a:xfrm>
            <a:off x="7892550" y="2328421"/>
            <a:ext cx="4187302" cy="24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172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2A48-23E5-1FD2-43BD-632EF074A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BE0E4-E448-CFE2-6820-0A9788E55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6149266" cy="5021979"/>
          </a:xfrm>
        </p:spPr>
        <p:txBody>
          <a:bodyPr/>
          <a:lstStyle/>
          <a:p>
            <a:r>
              <a:rPr lang="en-US" dirty="0"/>
              <a:t>Computer Vision deals with how computers can gain high-level understanding from digital images or videos</a:t>
            </a:r>
          </a:p>
          <a:p>
            <a:r>
              <a:rPr lang="en-US" dirty="0"/>
              <a:t>Computer Vision requires: </a:t>
            </a:r>
          </a:p>
          <a:p>
            <a:pPr lvl="1"/>
            <a:r>
              <a:rPr lang="en-US" dirty="0">
                <a:effectLst/>
              </a:rPr>
              <a:t>Objects to be Detected and Classified</a:t>
            </a:r>
          </a:p>
          <a:p>
            <a:pPr lvl="1"/>
            <a:r>
              <a:rPr lang="en-US" dirty="0">
                <a:effectLst/>
              </a:rPr>
              <a:t>Isolated Objects (segmented)</a:t>
            </a:r>
          </a:p>
          <a:p>
            <a:pPr lvl="1"/>
            <a:r>
              <a:rPr lang="en-US" dirty="0">
                <a:effectLst/>
              </a:rPr>
              <a:t>Tagging of detected objects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10956-D958-783C-844A-08D6361CC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0A163-5AFF-2ACF-C3E6-165DB49E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2277B-3491-95A4-7A07-93FCCE0F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913C444-8DD0-C711-0C9C-9F6B188E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66" y="2000606"/>
            <a:ext cx="5541493" cy="311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39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Applications of Deep Learning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41" y="1124720"/>
            <a:ext cx="9274727" cy="51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3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Applications of Deep Learning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4" y="1124722"/>
            <a:ext cx="9261018" cy="515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76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300" dirty="0"/>
              <a:t>Applications of Deep Learning Networks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34" y="1124720"/>
            <a:ext cx="9221361" cy="518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2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have been used from:</a:t>
            </a:r>
          </a:p>
          <a:p>
            <a:pPr lvl="1"/>
            <a:r>
              <a:rPr lang="en-US" u="sng" dirty="0">
                <a:hlinkClick r:id="rId2"/>
              </a:rPr>
              <a:t>https://www.cs.cmu.edu/~bhiksha/courses/deeplearning/Spring.2019/www/</a:t>
            </a:r>
            <a:endParaRPr lang="en-US" u="sng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56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410AE-5B68-4AEF-B253-AEAD1855C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30C0C-65A6-4AAD-B80E-1690FA96B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228153"/>
            <a:ext cx="6934986" cy="5021979"/>
          </a:xfrm>
        </p:spPr>
        <p:txBody>
          <a:bodyPr>
            <a:normAutofit/>
          </a:bodyPr>
          <a:lstStyle/>
          <a:p>
            <a:r>
              <a:rPr lang="en-US" dirty="0"/>
              <a:t>A biological neuron highlights:</a:t>
            </a:r>
          </a:p>
          <a:p>
            <a:pPr lvl="1"/>
            <a:r>
              <a:rPr lang="en-US" dirty="0"/>
              <a:t>Signals come in through the dendrites into the Soma</a:t>
            </a:r>
          </a:p>
          <a:p>
            <a:pPr lvl="1"/>
            <a:r>
              <a:rPr lang="en-US" dirty="0"/>
              <a:t>A signal goes out via the axon to other neurons</a:t>
            </a:r>
          </a:p>
          <a:p>
            <a:pPr lvl="1"/>
            <a:r>
              <a:rPr lang="en-US" dirty="0"/>
              <a:t>Neurons are connected to and receive electrical signals from other neurons. </a:t>
            </a:r>
          </a:p>
          <a:p>
            <a:pPr lvl="1"/>
            <a:r>
              <a:rPr lang="en-US" dirty="0"/>
              <a:t>Neurons process input signals and can be activated.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C174C-EE7C-4E69-B237-3A9368A5A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1F1D-D095-48DE-9E33-ED855C5C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2D24-0BB4-4600-AD0B-C8939FCF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0F63CF-C717-40ED-100F-2CAE813237C1}"/>
              </a:ext>
            </a:extLst>
          </p:cNvPr>
          <p:cNvGrpSpPr/>
          <p:nvPr/>
        </p:nvGrpSpPr>
        <p:grpSpPr>
          <a:xfrm>
            <a:off x="7142951" y="1841879"/>
            <a:ext cx="4822805" cy="3012925"/>
            <a:chOff x="7251348" y="1833771"/>
            <a:chExt cx="4617797" cy="26751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BC575C8-AB5C-DE65-20AF-17705A4CE6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2" t="6962" r="6140" b="6485"/>
            <a:stretch/>
          </p:blipFill>
          <p:spPr>
            <a:xfrm>
              <a:off x="7251348" y="2126319"/>
              <a:ext cx="4617797" cy="2382562"/>
            </a:xfrm>
            <a:prstGeom prst="rect">
              <a:avLst/>
            </a:prstGeom>
          </p:spPr>
        </p:pic>
        <p:sp>
          <p:nvSpPr>
            <p:cNvPr id="11" name="Callout: Line 10">
              <a:extLst>
                <a:ext uri="{FF2B5EF4-FFF2-40B4-BE49-F238E27FC236}">
                  <a16:creationId xmlns:a16="http://schemas.microsoft.com/office/drawing/2014/main" id="{224C3BED-89D8-6093-44F4-A79F37F34D3A}"/>
                </a:ext>
              </a:extLst>
            </p:cNvPr>
            <p:cNvSpPr/>
            <p:nvPr/>
          </p:nvSpPr>
          <p:spPr>
            <a:xfrm>
              <a:off x="7745717" y="1833771"/>
              <a:ext cx="2054629" cy="292548"/>
            </a:xfrm>
            <a:prstGeom prst="borderCallout1">
              <a:avLst>
                <a:gd name="adj1" fmla="val 99308"/>
                <a:gd name="adj2" fmla="val 47963"/>
                <a:gd name="adj3" fmla="val 402445"/>
                <a:gd name="adj4" fmla="val 38369"/>
              </a:avLst>
            </a:prstGeom>
            <a:noFill/>
            <a:ln>
              <a:solidFill>
                <a:srgbClr val="0000FF"/>
              </a:soli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00FF"/>
                  </a:solidFill>
                </a:rPr>
                <a:t>Soma (Cell Body)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E4A6640-B138-121B-CB99-E33382327ACD}"/>
              </a:ext>
            </a:extLst>
          </p:cNvPr>
          <p:cNvSpPr txBox="1"/>
          <p:nvPr/>
        </p:nvSpPr>
        <p:spPr>
          <a:xfrm>
            <a:off x="8732190" y="4784023"/>
            <a:ext cx="150182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/>
              <a:t>Single Neuron</a:t>
            </a:r>
          </a:p>
        </p:txBody>
      </p:sp>
    </p:spTree>
    <p:extLst>
      <p:ext uri="{BB962C8B-B14F-4D97-AF65-F5344CB8AC3E}">
        <p14:creationId xmlns:p14="http://schemas.microsoft.com/office/powerpoint/2010/main" val="3067412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E50EA-9A30-4117-95E1-287D13E65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5D601-52C3-40D3-B8C4-5EF9D4948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Mathematical model for learning inspired by biological neural networks.</a:t>
            </a:r>
          </a:p>
          <a:p>
            <a:r>
              <a:rPr lang="en-US" dirty="0"/>
              <a:t>Model mathematical function from inputs to outputs based on the structure and parameters of the network. </a:t>
            </a:r>
          </a:p>
          <a:p>
            <a:r>
              <a:rPr lang="en-US" dirty="0"/>
              <a:t>Allows for learning the network's parameters based on data.</a:t>
            </a:r>
          </a:p>
          <a:p>
            <a:r>
              <a:rPr lang="en-US" dirty="0"/>
              <a:t>Neural networks have become one of the major thrust areas recently in various AI tasks including pattern recognition, prediction, and analysis problems</a:t>
            </a:r>
          </a:p>
          <a:p>
            <a:r>
              <a:rPr lang="en-US" dirty="0"/>
              <a:t>In many problems they have established the state of the art, often exceeding previous benchmarks by large margins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879AF-393F-4D7E-BE28-CE55B85D6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8BC6C-9F94-4D16-9434-82885FF5F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8654B-F37D-4E2B-B4CB-82544C04B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C1B2-0336-0BE6-E3BB-028321BD1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Mathematically Modeling of a single neuron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416AB-5B6E-E45F-E906-8CAEFADB5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model a single neuron mathematically loosely by using a perceptron as shown below: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A4AF3-A29F-1AFB-7B2D-7864461C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56E21-0EDE-EE19-7861-6B79B7CA6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51CE2B-040C-0C58-BA0B-656B6940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CEC5AA-5717-82B6-DFFA-356C4DDC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2" t="6962" r="6140" b="6485"/>
          <a:stretch/>
        </p:blipFill>
        <p:spPr>
          <a:xfrm>
            <a:off x="233692" y="3104623"/>
            <a:ext cx="3874342" cy="21743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2C6765F-3923-0132-54EE-E6B786D67441}"/>
              </a:ext>
            </a:extLst>
          </p:cNvPr>
          <p:cNvSpPr/>
          <p:nvPr/>
        </p:nvSpPr>
        <p:spPr>
          <a:xfrm>
            <a:off x="4458876" y="4185500"/>
            <a:ext cx="78242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78E630-0A80-9E44-F9D6-269DA22FC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167" y="2522667"/>
            <a:ext cx="6499855" cy="3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02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23E1F-67AE-73B5-B85F-64A7B795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Artificial Neural Networks (ANNs)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56C47-4552-9B50-786B-4F91B0615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Neural nets are composed of networks of neurons called </a:t>
            </a:r>
            <a:r>
              <a:rPr lang="en-US" dirty="0" err="1"/>
              <a:t>perceptrons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C7AD1D-C53E-EA1A-AF97-DD177442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D5F9-64B8-C6C8-3736-BE10EF0DE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551B0-ABE3-C8F0-B28A-B4A3FBA0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84E68-CE57-44C0-BE0F-84C629DF22D5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00539-39AD-56B1-1686-37F79D19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717" y="2106240"/>
            <a:ext cx="5382312" cy="3688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EBFE2A-6C92-B27D-17E8-A2D5688C374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2" t="9289" r="22221"/>
          <a:stretch/>
        </p:blipFill>
        <p:spPr>
          <a:xfrm>
            <a:off x="421052" y="2368362"/>
            <a:ext cx="1954503" cy="1810596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B514B2E-A15A-1D03-600A-C8F78A9879F6}"/>
              </a:ext>
            </a:extLst>
          </p:cNvPr>
          <p:cNvSpPr/>
          <p:nvPr/>
        </p:nvSpPr>
        <p:spPr>
          <a:xfrm>
            <a:off x="4951255" y="4211547"/>
            <a:ext cx="782424" cy="339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91BD09-9925-6EEE-8E6E-8652D723A3DE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2667981" cy="1528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83D5B3-66F4-86A6-0C26-4042CD054C8B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2667981" cy="543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E138EC-41F0-771D-BA8C-EEA25E7B30A4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1191672" cy="15281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43C116-2CFA-A518-D9B3-2F0E66F3B1B8}"/>
              </a:ext>
            </a:extLst>
          </p:cNvPr>
          <p:cNvCxnSpPr>
            <a:cxnSpLocks/>
          </p:cNvCxnSpPr>
          <p:nvPr/>
        </p:nvCxnSpPr>
        <p:spPr>
          <a:xfrm>
            <a:off x="1847654" y="3345656"/>
            <a:ext cx="1191672" cy="54302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E59F7-0E80-0213-D43B-AB71306D97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326" y="3888678"/>
            <a:ext cx="1476309" cy="98510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A586DF1-09A8-B49D-4B2D-7699C2C2EC05}"/>
              </a:ext>
            </a:extLst>
          </p:cNvPr>
          <p:cNvSpPr/>
          <p:nvPr/>
        </p:nvSpPr>
        <p:spPr>
          <a:xfrm>
            <a:off x="3039326" y="3888678"/>
            <a:ext cx="1476309" cy="985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1" y="1228154"/>
                <a:ext cx="6511614" cy="502655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activation function can be divided into two types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Nondifferentiable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Activation Function 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Differentiable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Activation Function </a:t>
                </a:r>
              </a:p>
              <a:p>
                <a:r>
                  <a:rPr lang="en-US" dirty="0"/>
                  <a:t>Example of </a:t>
                </a:r>
                <a:r>
                  <a:rPr lang="en-US" dirty="0">
                    <a:solidFill>
                      <a:srgbClr val="0070C0"/>
                    </a:solidFill>
                  </a:rPr>
                  <a:t>Nondifferentiable</a:t>
                </a:r>
                <a:r>
                  <a:rPr lang="en-US" dirty="0"/>
                  <a:t> activation function is a </a:t>
                </a:r>
                <a:r>
                  <a:rPr lang="en-US" dirty="0">
                    <a:solidFill>
                      <a:srgbClr val="FF0000"/>
                    </a:solidFill>
                  </a:rPr>
                  <a:t>threshold function</a:t>
                </a:r>
                <a:r>
                  <a:rPr lang="en-US" dirty="0"/>
                  <a:t> that “Fires” if the weighted sum of inputs (linear transform) exceeds a threshold T, i.e.,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304800" lvl="1" indent="0">
                  <a:buNone/>
                </a:pPr>
                <a:r>
                  <a:rPr lang="en-US" dirty="0"/>
                  <a:t>    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1" y="1228154"/>
                <a:ext cx="6511614" cy="5026552"/>
              </a:xfrm>
              <a:blipFill>
                <a:blip r:embed="rId2"/>
                <a:stretch>
                  <a:fillRect l="-2434" t="-4242" r="-4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F50BA85-D14C-F0BA-8D06-74D83B04A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735" y="2352675"/>
            <a:ext cx="5742940" cy="226695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B941A28-0B86-2A90-7A3D-6AC307010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0866-0B8B-A410-8CFC-13A77A2C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1385833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1" y="1228154"/>
                <a:ext cx="6511614" cy="502655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threshold function can be redenied so that the threshold is always at zero</a:t>
                </a:r>
              </a:p>
              <a:p>
                <a:r>
                  <a:rPr lang="en-US" b="0" dirty="0"/>
                  <a:t>We can define the new threshold functions as: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304800" lvl="1" indent="0">
                  <a:buNone/>
                </a:pPr>
                <a:r>
                  <a:rPr lang="en-US" dirty="0"/>
                  <a:t>where </a:t>
                </a:r>
              </a:p>
              <a:p>
                <a:pPr marL="304800" lvl="1" indent="0">
                  <a:buNone/>
                </a:pPr>
                <a:endParaRPr lang="en-US" dirty="0"/>
              </a:p>
              <a:p>
                <a:r>
                  <a:rPr lang="en-US" dirty="0"/>
                  <a:t>A threshold unit “Fires” if the weighted sum of inputs and the bias T is positive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1" y="1228154"/>
                <a:ext cx="6511614" cy="5026552"/>
              </a:xfrm>
              <a:blipFill>
                <a:blip r:embed="rId2"/>
                <a:stretch>
                  <a:fillRect l="-2434" t="-3515" r="-2996" b="-1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C3B52D7-E774-D10C-B6C5-1B42C1B51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327" y="2249091"/>
            <a:ext cx="5924348" cy="2359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014430-8B87-03F2-742E-58AAE4839580}"/>
                  </a:ext>
                </a:extLst>
              </p:cNvPr>
              <p:cNvSpPr txBox="1"/>
              <p:nvPr/>
            </p:nvSpPr>
            <p:spPr>
              <a:xfrm>
                <a:off x="687079" y="3913834"/>
                <a:ext cx="6129336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048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014430-8B87-03F2-742E-58AAE4839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79" y="3913834"/>
                <a:ext cx="6129336" cy="932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F0600E5-BA37-9C07-317C-B7F6F080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176" y="6448468"/>
            <a:ext cx="1312025" cy="365125"/>
          </a:xfrm>
        </p:spPr>
        <p:txBody>
          <a:bodyPr/>
          <a:lstStyle/>
          <a:p>
            <a:fld id="{B7884E68-CE57-44C0-BE0F-84C629DF22D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3AE103-227C-DCFA-CC6B-2D868872D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6" y="6459786"/>
            <a:ext cx="4822804" cy="365125"/>
          </a:xfrm>
        </p:spPr>
        <p:txBody>
          <a:bodyPr/>
          <a:lstStyle/>
          <a:p>
            <a:r>
              <a:rPr lang="en-US"/>
              <a:t>Introduction to AI</a:t>
            </a:r>
          </a:p>
        </p:txBody>
      </p:sp>
    </p:spTree>
    <p:extLst>
      <p:ext uri="{BB962C8B-B14F-4D97-AF65-F5344CB8AC3E}">
        <p14:creationId xmlns:p14="http://schemas.microsoft.com/office/powerpoint/2010/main" val="2615577231"/>
      </p:ext>
    </p:extLst>
  </p:cSld>
  <p:clrMapOvr>
    <a:masterClrMapping/>
  </p:clrMapOvr>
</p:sld>
</file>

<file path=ppt/theme/theme1.xml><?xml version="1.0" encoding="utf-8"?>
<a:theme xmlns:a="http://schemas.openxmlformats.org/drawingml/2006/main" name="COE292-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E292-Theme" id="{AA9EC02E-8640-4E8B-ABAB-102FD008F986}" vid="{377DF88B-3CFC-44E3-A6D0-0AB6D0623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F943E3E632C44B8B036E58FE4F1402" ma:contentTypeVersion="8" ma:contentTypeDescription="Create a new document." ma:contentTypeScope="" ma:versionID="2a7674b1c7cde56c681aea59d3593d6b">
  <xsd:schema xmlns:xsd="http://www.w3.org/2001/XMLSchema" xmlns:xs="http://www.w3.org/2001/XMLSchema" xmlns:p="http://schemas.microsoft.com/office/2006/metadata/properties" xmlns:ns2="c081cb61-e398-45dc-bffa-660ef38892cf" xmlns:ns3="7f717406-bcf4-4632-a055-a82e9b771829" targetNamespace="http://schemas.microsoft.com/office/2006/metadata/properties" ma:root="true" ma:fieldsID="0141e17e6b00f212db42f54b6eb82f65" ns2:_="" ns3:_="">
    <xsd:import namespace="c081cb61-e398-45dc-bffa-660ef38892cf"/>
    <xsd:import namespace="7f717406-bcf4-4632-a055-a82e9b7718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1cb61-e398-45dc-bffa-660ef3889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87f4d030-a2bd-4159-b459-856363f4e7e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717406-bcf4-4632-a055-a82e9b77182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1851412b-5534-4d74-ac80-39f416b630ce}" ma:internalName="TaxCatchAll" ma:showField="CatchAllData" ma:web="7f717406-bcf4-4632-a055-a82e9b7718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81cb61-e398-45dc-bffa-660ef38892cf">
      <Terms xmlns="http://schemas.microsoft.com/office/infopath/2007/PartnerControls"/>
    </lcf76f155ced4ddcb4097134ff3c332f>
    <TaxCatchAll xmlns="7f717406-bcf4-4632-a055-a82e9b771829" xsi:nil="true"/>
  </documentManagement>
</p:properties>
</file>

<file path=customXml/itemProps1.xml><?xml version="1.0" encoding="utf-8"?>
<ds:datastoreItem xmlns:ds="http://schemas.openxmlformats.org/officeDocument/2006/customXml" ds:itemID="{37688187-AC25-40D2-B9AD-907C499D91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9EC837-869A-49D8-9303-609F1985EB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81cb61-e398-45dc-bffa-660ef38892cf"/>
    <ds:schemaRef ds:uri="7f717406-bcf4-4632-a055-a82e9b7718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5551B-CA23-45D0-B42A-7E341AF308FC}">
  <ds:schemaRefs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c081cb61-e398-45dc-bffa-660ef38892cf"/>
    <ds:schemaRef ds:uri="http://schemas.openxmlformats.org/package/2006/metadata/core-properties"/>
    <ds:schemaRef ds:uri="7f717406-bcf4-4632-a055-a82e9b77182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COE292-Theme</Template>
  <TotalTime>10637</TotalTime>
  <Words>1750</Words>
  <Application>Microsoft Office PowerPoint</Application>
  <PresentationFormat>Widescreen</PresentationFormat>
  <Paragraphs>275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新細明體</vt:lpstr>
      <vt:lpstr>Arial</vt:lpstr>
      <vt:lpstr>Calibri</vt:lpstr>
      <vt:lpstr>Calibri Light</vt:lpstr>
      <vt:lpstr>Cambria</vt:lpstr>
      <vt:lpstr>Cambria Math</vt:lpstr>
      <vt:lpstr>Corbel</vt:lpstr>
      <vt:lpstr>Symbol</vt:lpstr>
      <vt:lpstr>Times New Roman</vt:lpstr>
      <vt:lpstr>Traditional Arabic</vt:lpstr>
      <vt:lpstr>Wingdings</vt:lpstr>
      <vt:lpstr>COE292-Theme</vt:lpstr>
      <vt:lpstr>Bitmap Image</vt:lpstr>
      <vt:lpstr>PowerPoint Presentation</vt:lpstr>
      <vt:lpstr>Outline</vt:lpstr>
      <vt:lpstr>Neural Computation</vt:lpstr>
      <vt:lpstr>Artificial Neural Networks (ANNs)</vt:lpstr>
      <vt:lpstr>Artificial Neural Networks (ANNs)</vt:lpstr>
      <vt:lpstr>Mathematically Modeling of a single neuron </vt:lpstr>
      <vt:lpstr>Artificial Neural Networks (ANNs)</vt:lpstr>
      <vt:lpstr>The Perceptron</vt:lpstr>
      <vt:lpstr>The Perceptron</vt:lpstr>
      <vt:lpstr>The “Soft” Perceptron</vt:lpstr>
      <vt:lpstr>The Multi-Layer Perceptron (MLP)</vt:lpstr>
      <vt:lpstr>MLPs as Boolean Functions</vt:lpstr>
      <vt:lpstr>MLPs as Boolean Functions</vt:lpstr>
      <vt:lpstr>MLPs as Boolean Functions</vt:lpstr>
      <vt:lpstr>MLPs as Boolean Functions</vt:lpstr>
      <vt:lpstr>MLPs as Boolean Functions</vt:lpstr>
      <vt:lpstr>MLPs as Boolean Functions</vt:lpstr>
      <vt:lpstr>MLPs as Boolean Functions</vt:lpstr>
      <vt:lpstr>MLPs as Boolean Functions</vt:lpstr>
      <vt:lpstr>MLPs as Boolean Functions</vt:lpstr>
      <vt:lpstr>MLPs as Universal Classifiers</vt:lpstr>
      <vt:lpstr>MLPs as Universal Classifiers</vt:lpstr>
      <vt:lpstr>MLPs as Universal Classifiers</vt:lpstr>
      <vt:lpstr>Composing Complex “Decision” Boundaries</vt:lpstr>
      <vt:lpstr>Composing Complex “Decision” Boundaries</vt:lpstr>
      <vt:lpstr>Composing Complex “Decision” Boundaries</vt:lpstr>
      <vt:lpstr>Composing Complex “Decision” Boundaries</vt:lpstr>
      <vt:lpstr>Introduction to Deep Neural Networks </vt:lpstr>
      <vt:lpstr>Speech Recognition</vt:lpstr>
      <vt:lpstr>Atomic Language Translation</vt:lpstr>
      <vt:lpstr>Computer Vision</vt:lpstr>
      <vt:lpstr>Applications of Deep Learning Networks</vt:lpstr>
      <vt:lpstr>Applications of Deep Learning Networks</vt:lpstr>
      <vt:lpstr>Applications of Deep Learning Networks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 Yagoub Mahmoud Barnawi</dc:creator>
  <cp:lastModifiedBy>Aiman ElMaleh</cp:lastModifiedBy>
  <cp:revision>143</cp:revision>
  <dcterms:created xsi:type="dcterms:W3CDTF">2022-01-09T15:26:41Z</dcterms:created>
  <dcterms:modified xsi:type="dcterms:W3CDTF">2022-11-13T08:25:07Z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0x0101006DF943E3E632C44B8B036E58FE4F1402</vt:lpwstr>
  </property>
  <property fmtid="{D5CDD505-2E9C-101B-9397-08002B2CF9AE}" pid="3" name="MediaServiceImageTags">
    <vt:lpwstr/>
  </property>
</Properties>
</file>